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34" r:id="rId2"/>
    <p:sldId id="335" r:id="rId3"/>
    <p:sldId id="318" r:id="rId4"/>
    <p:sldId id="340" r:id="rId5"/>
    <p:sldId id="324" r:id="rId6"/>
    <p:sldId id="325" r:id="rId7"/>
    <p:sldId id="327" r:id="rId8"/>
    <p:sldId id="328" r:id="rId9"/>
    <p:sldId id="329" r:id="rId10"/>
    <p:sldId id="330" r:id="rId11"/>
    <p:sldId id="337" r:id="rId12"/>
    <p:sldId id="332" r:id="rId13"/>
    <p:sldId id="319" r:id="rId14"/>
    <p:sldId id="338" r:id="rId15"/>
    <p:sldId id="339" r:id="rId16"/>
    <p:sldId id="326" r:id="rId1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B6D3"/>
    <a:srgbClr val="9CD8BE"/>
    <a:srgbClr val="ECBC94"/>
    <a:srgbClr val="DB938D"/>
    <a:srgbClr val="87A9CB"/>
    <a:srgbClr val="81CDAC"/>
    <a:srgbClr val="EFDBA3"/>
    <a:srgbClr val="537D81"/>
    <a:srgbClr val="743713"/>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9535" autoAdjust="0"/>
  </p:normalViewPr>
  <p:slideViewPr>
    <p:cSldViewPr snapToGrid="0">
      <p:cViewPr varScale="1">
        <p:scale>
          <a:sx n="40" d="100"/>
          <a:sy n="40" d="100"/>
        </p:scale>
        <p:origin x="48" y="42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27939-0523-4C05-A84D-A25AAD160A00}" type="doc">
      <dgm:prSet loTypeId="urn:microsoft.com/office/officeart/2009/3/layout/SubStepProcess" loCatId="process" qsTypeId="urn:microsoft.com/office/officeart/2005/8/quickstyle/3d3" qsCatId="3D" csTypeId="urn:microsoft.com/office/officeart/2005/8/colors/colorful5" csCatId="colorful" phldr="1"/>
      <dgm:spPr/>
      <dgm:t>
        <a:bodyPr/>
        <a:lstStyle/>
        <a:p>
          <a:endParaRPr lang="en-US"/>
        </a:p>
      </dgm:t>
    </dgm:pt>
    <dgm:pt modelId="{CE9D6CF5-EAAC-4259-B2F4-A9FF29628C60}">
      <dgm:prSet custT="1"/>
      <dgm:spPr>
        <a:solidFill>
          <a:srgbClr val="4472C4"/>
        </a:solidFill>
      </dgm:spPr>
      <dgm:t>
        <a:bodyPr anchor="t"/>
        <a:lstStyle/>
        <a:p>
          <a:pPr rtl="0"/>
          <a:r>
            <a:rPr lang="en-US" sz="1600" dirty="0" smtClean="0"/>
            <a:t/>
          </a:r>
          <a:br>
            <a:rPr lang="en-US" sz="1600" dirty="0" smtClean="0"/>
          </a:br>
          <a:r>
            <a:rPr lang="en-US" sz="3600" dirty="0" smtClean="0"/>
            <a:t>B</a:t>
          </a:r>
        </a:p>
        <a:p>
          <a:pPr rtl="0"/>
          <a:r>
            <a:rPr lang="en-US" sz="3200" dirty="0" smtClean="0"/>
            <a:t>Belonging</a:t>
          </a:r>
          <a:endParaRPr lang="en-US" sz="3200" dirty="0"/>
        </a:p>
      </dgm:t>
    </dgm:pt>
    <dgm:pt modelId="{A15D7F75-2118-4FBC-A1E2-4F8AE766E88D}" type="parTrans" cxnId="{BBA7113D-A40D-47D9-9BEA-AF0858517499}">
      <dgm:prSet/>
      <dgm:spPr/>
      <dgm:t>
        <a:bodyPr/>
        <a:lstStyle/>
        <a:p>
          <a:endParaRPr lang="en-US"/>
        </a:p>
      </dgm:t>
    </dgm:pt>
    <dgm:pt modelId="{E613900B-A9D5-49E8-8033-A7FD043387F5}" type="sibTrans" cxnId="{BBA7113D-A40D-47D9-9BEA-AF0858517499}">
      <dgm:prSet/>
      <dgm:spPr/>
      <dgm:t>
        <a:bodyPr/>
        <a:lstStyle/>
        <a:p>
          <a:endParaRPr lang="en-US"/>
        </a:p>
      </dgm:t>
    </dgm:pt>
    <dgm:pt modelId="{CEB26545-E8DD-4A6B-BC8A-513171F2B057}">
      <dgm:prSet custT="1"/>
      <dgm:spPr>
        <a:solidFill>
          <a:srgbClr val="70AD47"/>
        </a:solidFill>
      </dgm:spPr>
      <dgm:t>
        <a:bodyPr anchor="t"/>
        <a:lstStyle/>
        <a:p>
          <a:pPr rtl="0">
            <a:lnSpc>
              <a:spcPct val="90000"/>
            </a:lnSpc>
            <a:spcAft>
              <a:spcPct val="35000"/>
            </a:spcAft>
          </a:pPr>
          <a:r>
            <a:rPr lang="en-US" sz="1600" dirty="0" smtClean="0"/>
            <a:t/>
          </a:r>
          <a:br>
            <a:rPr lang="en-US" sz="1600" dirty="0" smtClean="0"/>
          </a:br>
          <a:r>
            <a:rPr lang="en-US" sz="3600" dirty="0" smtClean="0"/>
            <a:t>R</a:t>
          </a:r>
        </a:p>
        <a:p>
          <a:pPr rtl="0">
            <a:lnSpc>
              <a:spcPct val="100000"/>
            </a:lnSpc>
            <a:spcAft>
              <a:spcPts val="0"/>
            </a:spcAft>
          </a:pPr>
          <a:r>
            <a:rPr lang="en-US" sz="2800" dirty="0" smtClean="0"/>
            <a:t>Relevance</a:t>
          </a:r>
        </a:p>
        <a:p>
          <a:pPr rtl="0">
            <a:lnSpc>
              <a:spcPct val="90000"/>
            </a:lnSpc>
            <a:spcAft>
              <a:spcPct val="35000"/>
            </a:spcAft>
          </a:pPr>
          <a:r>
            <a:rPr lang="en-US" sz="2800" dirty="0" smtClean="0"/>
            <a:t>(Purpose)</a:t>
          </a:r>
          <a:endParaRPr lang="en-US" sz="2800" dirty="0"/>
        </a:p>
      </dgm:t>
    </dgm:pt>
    <dgm:pt modelId="{6B3BCBC1-1F60-48FD-8B12-CF2D1DE935A7}" type="parTrans" cxnId="{59E78147-6E8F-4487-B01F-4D16B576117B}">
      <dgm:prSet/>
      <dgm:spPr/>
      <dgm:t>
        <a:bodyPr/>
        <a:lstStyle/>
        <a:p>
          <a:endParaRPr lang="en-US"/>
        </a:p>
      </dgm:t>
    </dgm:pt>
    <dgm:pt modelId="{2A57FED6-81E2-4C61-86DB-6CABAABC0CB7}" type="sibTrans" cxnId="{59E78147-6E8F-4487-B01F-4D16B576117B}">
      <dgm:prSet/>
      <dgm:spPr/>
      <dgm:t>
        <a:bodyPr/>
        <a:lstStyle/>
        <a:p>
          <a:endParaRPr lang="en-US"/>
        </a:p>
      </dgm:t>
    </dgm:pt>
    <dgm:pt modelId="{372786F3-180D-4583-9AB4-0BDA719DD8DC}">
      <dgm:prSet custT="1"/>
      <dgm:spPr>
        <a:solidFill>
          <a:srgbClr val="FFC033"/>
        </a:solidFill>
      </dgm:spPr>
      <dgm:t>
        <a:bodyPr anchor="t"/>
        <a:lstStyle/>
        <a:p>
          <a:pPr rtl="0"/>
          <a:r>
            <a:rPr lang="en-US" sz="1600" dirty="0" smtClean="0"/>
            <a:t/>
          </a:r>
          <a:br>
            <a:rPr lang="en-US" sz="1600" dirty="0" smtClean="0"/>
          </a:br>
          <a:r>
            <a:rPr lang="en-US" sz="3600" dirty="0" smtClean="0"/>
            <a:t>A</a:t>
          </a:r>
        </a:p>
        <a:p>
          <a:pPr rtl="0"/>
          <a:r>
            <a:rPr lang="en-US" sz="2800" dirty="0" smtClean="0"/>
            <a:t>Autonomy</a:t>
          </a:r>
          <a:endParaRPr lang="en-US" sz="2800" dirty="0"/>
        </a:p>
      </dgm:t>
    </dgm:pt>
    <dgm:pt modelId="{2FD86AFE-1356-449A-BFCF-DB9E655495B0}" type="parTrans" cxnId="{FA994038-2AE7-47EE-93F3-5C7CB7C3BDEE}">
      <dgm:prSet/>
      <dgm:spPr/>
      <dgm:t>
        <a:bodyPr/>
        <a:lstStyle/>
        <a:p>
          <a:endParaRPr lang="en-US"/>
        </a:p>
      </dgm:t>
    </dgm:pt>
    <dgm:pt modelId="{07FA162C-E05C-4EF4-BED2-F9D462AFDFCB}" type="sibTrans" cxnId="{FA994038-2AE7-47EE-93F3-5C7CB7C3BDEE}">
      <dgm:prSet/>
      <dgm:spPr/>
      <dgm:t>
        <a:bodyPr/>
        <a:lstStyle/>
        <a:p>
          <a:endParaRPr lang="en-US"/>
        </a:p>
      </dgm:t>
    </dgm:pt>
    <dgm:pt modelId="{B41336F3-23AF-4594-92CA-9EFD00315307}">
      <dgm:prSet custT="1"/>
      <dgm:spPr>
        <a:solidFill>
          <a:srgbClr val="C00000"/>
        </a:solidFill>
      </dgm:spPr>
      <dgm:t>
        <a:bodyPr anchor="t"/>
        <a:lstStyle/>
        <a:p>
          <a:pPr rtl="0">
            <a:spcBef>
              <a:spcPts val="2400"/>
            </a:spcBef>
          </a:pPr>
          <a:r>
            <a:rPr lang="en-US" sz="1600" dirty="0" smtClean="0"/>
            <a:t/>
          </a:r>
          <a:br>
            <a:rPr lang="en-US" sz="1600" dirty="0" smtClean="0"/>
          </a:br>
          <a:r>
            <a:rPr lang="en-US" sz="3600" dirty="0" smtClean="0"/>
            <a:t>C</a:t>
          </a:r>
        </a:p>
        <a:p>
          <a:pPr rtl="0">
            <a:spcBef>
              <a:spcPts val="1200"/>
            </a:spcBef>
          </a:pPr>
          <a:r>
            <a:rPr lang="en-US" sz="2500" dirty="0" smtClean="0"/>
            <a:t>Competence</a:t>
          </a:r>
        </a:p>
        <a:p>
          <a:pPr rtl="0">
            <a:spcBef>
              <a:spcPts val="1200"/>
            </a:spcBef>
          </a:pPr>
          <a:r>
            <a:rPr lang="en-US" sz="2500" dirty="0" smtClean="0"/>
            <a:t>(Mastery)</a:t>
          </a:r>
          <a:endParaRPr lang="en-US" sz="2500" dirty="0"/>
        </a:p>
      </dgm:t>
    </dgm:pt>
    <dgm:pt modelId="{0EE8C201-A7F3-473C-9900-66B9DFB2B895}" type="parTrans" cxnId="{90390E1B-75FE-4D34-A1BE-2E93558973CF}">
      <dgm:prSet/>
      <dgm:spPr/>
      <dgm:t>
        <a:bodyPr/>
        <a:lstStyle/>
        <a:p>
          <a:endParaRPr lang="en-US"/>
        </a:p>
      </dgm:t>
    </dgm:pt>
    <dgm:pt modelId="{E4A57E03-3013-4CE7-BB1B-66AF3E2A27FA}" type="sibTrans" cxnId="{90390E1B-75FE-4D34-A1BE-2E93558973CF}">
      <dgm:prSet/>
      <dgm:spPr/>
      <dgm:t>
        <a:bodyPr/>
        <a:lstStyle/>
        <a:p>
          <a:endParaRPr lang="en-US"/>
        </a:p>
      </dgm:t>
    </dgm:pt>
    <dgm:pt modelId="{38B5909F-C428-4BBB-AB23-DF315BCA9C08}">
      <dgm:prSet custT="1"/>
      <dgm:spPr>
        <a:solidFill>
          <a:srgbClr val="7030A0"/>
        </a:solidFill>
      </dgm:spPr>
      <dgm:t>
        <a:bodyPr anchor="t"/>
        <a:lstStyle/>
        <a:p>
          <a:pPr rtl="0"/>
          <a:r>
            <a:rPr lang="en-US" sz="1600" dirty="0" smtClean="0"/>
            <a:t/>
          </a:r>
          <a:br>
            <a:rPr lang="en-US" sz="1600" dirty="0" smtClean="0"/>
          </a:br>
          <a:r>
            <a:rPr lang="en-US" sz="3500" dirty="0" smtClean="0"/>
            <a:t>E</a:t>
          </a:r>
        </a:p>
        <a:p>
          <a:pPr rtl="0"/>
          <a:r>
            <a:rPr lang="en-US" sz="2400" dirty="0" smtClean="0"/>
            <a:t>Engaging</a:t>
          </a:r>
        </a:p>
        <a:p>
          <a:pPr rtl="0"/>
          <a:r>
            <a:rPr lang="en-US" sz="2400" dirty="0" smtClean="0"/>
            <a:t>Interest</a:t>
          </a:r>
          <a:endParaRPr lang="en-US" sz="2400" dirty="0"/>
        </a:p>
      </dgm:t>
    </dgm:pt>
    <dgm:pt modelId="{2184DBFB-F2F2-4E2C-B8BF-4151F0CD587C}" type="parTrans" cxnId="{8A3C9EEB-DF3C-42B5-9EA7-8CD22146C4B5}">
      <dgm:prSet/>
      <dgm:spPr/>
      <dgm:t>
        <a:bodyPr/>
        <a:lstStyle/>
        <a:p>
          <a:endParaRPr lang="en-US"/>
        </a:p>
      </dgm:t>
    </dgm:pt>
    <dgm:pt modelId="{51E83FD0-742E-4D39-9E52-164B19FD17D7}" type="sibTrans" cxnId="{8A3C9EEB-DF3C-42B5-9EA7-8CD22146C4B5}">
      <dgm:prSet/>
      <dgm:spPr/>
      <dgm:t>
        <a:bodyPr/>
        <a:lstStyle/>
        <a:p>
          <a:endParaRPr lang="en-US"/>
        </a:p>
      </dgm:t>
    </dgm:pt>
    <dgm:pt modelId="{FFE4D471-9C15-4118-8431-0333968A4368}" type="pres">
      <dgm:prSet presAssocID="{11727939-0523-4C05-A84D-A25AAD160A00}" presName="Name0" presStyleCnt="0">
        <dgm:presLayoutVars>
          <dgm:chMax val="7"/>
          <dgm:dir/>
          <dgm:animOne val="branch"/>
        </dgm:presLayoutVars>
      </dgm:prSet>
      <dgm:spPr/>
      <dgm:t>
        <a:bodyPr/>
        <a:lstStyle/>
        <a:p>
          <a:endParaRPr lang="en-US"/>
        </a:p>
      </dgm:t>
    </dgm:pt>
    <dgm:pt modelId="{175C889F-349E-49EA-9519-78C0B8A17881}" type="pres">
      <dgm:prSet presAssocID="{CE9D6CF5-EAAC-4259-B2F4-A9FF29628C60}" presName="parTx1" presStyleLbl="node1" presStyleIdx="0" presStyleCnt="5" custLinFactNeighborX="-2103" custLinFactNeighborY="-701"/>
      <dgm:spPr/>
      <dgm:t>
        <a:bodyPr/>
        <a:lstStyle/>
        <a:p>
          <a:endParaRPr lang="en-US"/>
        </a:p>
      </dgm:t>
    </dgm:pt>
    <dgm:pt modelId="{CF97191F-2CA6-4111-8ADE-9F290A091690}" type="pres">
      <dgm:prSet presAssocID="{CEB26545-E8DD-4A6B-BC8A-513171F2B057}" presName="parTx2" presStyleLbl="node1" presStyleIdx="1" presStyleCnt="5"/>
      <dgm:spPr/>
      <dgm:t>
        <a:bodyPr/>
        <a:lstStyle/>
        <a:p>
          <a:endParaRPr lang="en-US"/>
        </a:p>
      </dgm:t>
    </dgm:pt>
    <dgm:pt modelId="{CE9C5679-96F3-475B-9CF9-FBCF87C4E621}" type="pres">
      <dgm:prSet presAssocID="{372786F3-180D-4583-9AB4-0BDA719DD8DC}" presName="parTx3" presStyleLbl="node1" presStyleIdx="2" presStyleCnt="5"/>
      <dgm:spPr/>
      <dgm:t>
        <a:bodyPr/>
        <a:lstStyle/>
        <a:p>
          <a:endParaRPr lang="en-US"/>
        </a:p>
      </dgm:t>
    </dgm:pt>
    <dgm:pt modelId="{0AF94747-C77C-478A-B9A5-BA32DE0C6517}" type="pres">
      <dgm:prSet presAssocID="{B41336F3-23AF-4594-92CA-9EFD00315307}" presName="parTx4" presStyleLbl="node1" presStyleIdx="3" presStyleCnt="5"/>
      <dgm:spPr/>
      <dgm:t>
        <a:bodyPr/>
        <a:lstStyle/>
        <a:p>
          <a:endParaRPr lang="en-US"/>
        </a:p>
      </dgm:t>
    </dgm:pt>
    <dgm:pt modelId="{F0CE7646-6997-497B-8298-A297B68AA9A0}" type="pres">
      <dgm:prSet presAssocID="{38B5909F-C428-4BBB-AB23-DF315BCA9C08}" presName="parTx5" presStyleLbl="node1" presStyleIdx="4" presStyleCnt="5"/>
      <dgm:spPr/>
      <dgm:t>
        <a:bodyPr/>
        <a:lstStyle/>
        <a:p>
          <a:endParaRPr lang="en-US"/>
        </a:p>
      </dgm:t>
    </dgm:pt>
  </dgm:ptLst>
  <dgm:cxnLst>
    <dgm:cxn modelId="{8A3C9EEB-DF3C-42B5-9EA7-8CD22146C4B5}" srcId="{11727939-0523-4C05-A84D-A25AAD160A00}" destId="{38B5909F-C428-4BBB-AB23-DF315BCA9C08}" srcOrd="4" destOrd="0" parTransId="{2184DBFB-F2F2-4E2C-B8BF-4151F0CD587C}" sibTransId="{51E83FD0-742E-4D39-9E52-164B19FD17D7}"/>
    <dgm:cxn modelId="{FA994038-2AE7-47EE-93F3-5C7CB7C3BDEE}" srcId="{11727939-0523-4C05-A84D-A25AAD160A00}" destId="{372786F3-180D-4583-9AB4-0BDA719DD8DC}" srcOrd="2" destOrd="0" parTransId="{2FD86AFE-1356-449A-BFCF-DB9E655495B0}" sibTransId="{07FA162C-E05C-4EF4-BED2-F9D462AFDFCB}"/>
    <dgm:cxn modelId="{1B01407F-3820-4509-A73C-A381255E9F2A}" type="presOf" srcId="{38B5909F-C428-4BBB-AB23-DF315BCA9C08}" destId="{F0CE7646-6997-497B-8298-A297B68AA9A0}" srcOrd="0" destOrd="0" presId="urn:microsoft.com/office/officeart/2009/3/layout/SubStepProcess"/>
    <dgm:cxn modelId="{BBA7113D-A40D-47D9-9BEA-AF0858517499}" srcId="{11727939-0523-4C05-A84D-A25AAD160A00}" destId="{CE9D6CF5-EAAC-4259-B2F4-A9FF29628C60}" srcOrd="0" destOrd="0" parTransId="{A15D7F75-2118-4FBC-A1E2-4F8AE766E88D}" sibTransId="{E613900B-A9D5-49E8-8033-A7FD043387F5}"/>
    <dgm:cxn modelId="{90390E1B-75FE-4D34-A1BE-2E93558973CF}" srcId="{11727939-0523-4C05-A84D-A25AAD160A00}" destId="{B41336F3-23AF-4594-92CA-9EFD00315307}" srcOrd="3" destOrd="0" parTransId="{0EE8C201-A7F3-473C-9900-66B9DFB2B895}" sibTransId="{E4A57E03-3013-4CE7-BB1B-66AF3E2A27FA}"/>
    <dgm:cxn modelId="{5F3F2F6D-9861-440B-846A-3164E69E7BD2}" type="presOf" srcId="{B41336F3-23AF-4594-92CA-9EFD00315307}" destId="{0AF94747-C77C-478A-B9A5-BA32DE0C6517}" srcOrd="0" destOrd="0" presId="urn:microsoft.com/office/officeart/2009/3/layout/SubStepProcess"/>
    <dgm:cxn modelId="{59E78147-6E8F-4487-B01F-4D16B576117B}" srcId="{11727939-0523-4C05-A84D-A25AAD160A00}" destId="{CEB26545-E8DD-4A6B-BC8A-513171F2B057}" srcOrd="1" destOrd="0" parTransId="{6B3BCBC1-1F60-48FD-8B12-CF2D1DE935A7}" sibTransId="{2A57FED6-81E2-4C61-86DB-6CABAABC0CB7}"/>
    <dgm:cxn modelId="{F8159C07-2343-4D98-A6AF-558435B1BAED}" type="presOf" srcId="{CE9D6CF5-EAAC-4259-B2F4-A9FF29628C60}" destId="{175C889F-349E-49EA-9519-78C0B8A17881}" srcOrd="0" destOrd="0" presId="urn:microsoft.com/office/officeart/2009/3/layout/SubStepProcess"/>
    <dgm:cxn modelId="{2E1519F2-507B-4DD2-978B-61159B074C8B}" type="presOf" srcId="{11727939-0523-4C05-A84D-A25AAD160A00}" destId="{FFE4D471-9C15-4118-8431-0333968A4368}" srcOrd="0" destOrd="0" presId="urn:microsoft.com/office/officeart/2009/3/layout/SubStepProcess"/>
    <dgm:cxn modelId="{AB95A416-86DF-42C7-9A77-F047945DCEAA}" type="presOf" srcId="{372786F3-180D-4583-9AB4-0BDA719DD8DC}" destId="{CE9C5679-96F3-475B-9CF9-FBCF87C4E621}" srcOrd="0" destOrd="0" presId="urn:microsoft.com/office/officeart/2009/3/layout/SubStepProcess"/>
    <dgm:cxn modelId="{83141F27-86F9-4382-B4AD-F457A8ECEF24}" type="presOf" srcId="{CEB26545-E8DD-4A6B-BC8A-513171F2B057}" destId="{CF97191F-2CA6-4111-8ADE-9F290A091690}" srcOrd="0" destOrd="0" presId="urn:microsoft.com/office/officeart/2009/3/layout/SubStepProcess"/>
    <dgm:cxn modelId="{60398ACB-430E-4927-880F-90352A91AF8E}" type="presParOf" srcId="{FFE4D471-9C15-4118-8431-0333968A4368}" destId="{175C889F-349E-49EA-9519-78C0B8A17881}" srcOrd="0" destOrd="0" presId="urn:microsoft.com/office/officeart/2009/3/layout/SubStepProcess"/>
    <dgm:cxn modelId="{B2ACEA29-8761-4084-9E46-CD13F314FD79}" type="presParOf" srcId="{FFE4D471-9C15-4118-8431-0333968A4368}" destId="{CF97191F-2CA6-4111-8ADE-9F290A091690}" srcOrd="1" destOrd="0" presId="urn:microsoft.com/office/officeart/2009/3/layout/SubStepProcess"/>
    <dgm:cxn modelId="{FB421086-55CD-49C6-A35F-F64951B475B3}" type="presParOf" srcId="{FFE4D471-9C15-4118-8431-0333968A4368}" destId="{CE9C5679-96F3-475B-9CF9-FBCF87C4E621}" srcOrd="2" destOrd="0" presId="urn:microsoft.com/office/officeart/2009/3/layout/SubStepProcess"/>
    <dgm:cxn modelId="{71C1FAD9-F12E-4FF0-BD29-847525AF56D7}" type="presParOf" srcId="{FFE4D471-9C15-4118-8431-0333968A4368}" destId="{0AF94747-C77C-478A-B9A5-BA32DE0C6517}" srcOrd="3" destOrd="0" presId="urn:microsoft.com/office/officeart/2009/3/layout/SubStepProcess"/>
    <dgm:cxn modelId="{3412BF0A-DE08-4D0B-9DF8-F412A139DB6E}" type="presParOf" srcId="{FFE4D471-9C15-4118-8431-0333968A4368}" destId="{F0CE7646-6997-497B-8298-A297B68AA9A0}"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88381-7A9E-4F0A-9D24-FB7E1125515B}"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B42D6F80-3BA0-488A-9240-6D33A8B1DD32}">
      <dgm:prSet/>
      <dgm:spPr/>
      <dgm:t>
        <a:bodyPr/>
        <a:lstStyle/>
        <a:p>
          <a:pPr rtl="0"/>
          <a:r>
            <a:rPr lang="en-US" dirty="0" smtClean="0"/>
            <a:t>Building Community</a:t>
          </a:r>
          <a:endParaRPr lang="en-US" dirty="0"/>
        </a:p>
      </dgm:t>
    </dgm:pt>
    <dgm:pt modelId="{36D150F5-7229-4495-AEE2-F76B5BE8EEC7}" type="parTrans" cxnId="{A05E90F6-833D-4322-8286-8D568D7441D3}">
      <dgm:prSet/>
      <dgm:spPr/>
      <dgm:t>
        <a:bodyPr/>
        <a:lstStyle/>
        <a:p>
          <a:endParaRPr lang="en-US"/>
        </a:p>
      </dgm:t>
    </dgm:pt>
    <dgm:pt modelId="{B2A2CFD6-28B2-4EC0-829F-7C569F29FE5B}" type="sibTrans" cxnId="{A05E90F6-833D-4322-8286-8D568D7441D3}">
      <dgm:prSet/>
      <dgm:spPr/>
      <dgm:t>
        <a:bodyPr/>
        <a:lstStyle/>
        <a:p>
          <a:endParaRPr lang="en-US"/>
        </a:p>
      </dgm:t>
    </dgm:pt>
    <dgm:pt modelId="{4F9C7EDB-326D-4E62-99E3-9C56D4EDA3CB}">
      <dgm:prSet/>
      <dgm:spPr/>
      <dgm:t>
        <a:bodyPr/>
        <a:lstStyle/>
        <a:p>
          <a:pPr rtl="0"/>
          <a:r>
            <a:rPr lang="en-US" dirty="0" smtClean="0"/>
            <a:t>Relevance/</a:t>
          </a:r>
        </a:p>
        <a:p>
          <a:pPr rtl="0"/>
          <a:r>
            <a:rPr lang="en-US" dirty="0" smtClean="0"/>
            <a:t>Engaging Instruction</a:t>
          </a:r>
          <a:endParaRPr lang="en-US" dirty="0"/>
        </a:p>
      </dgm:t>
    </dgm:pt>
    <dgm:pt modelId="{C8890E6D-9F76-4BC8-922A-700BC7F2E61D}" type="parTrans" cxnId="{2992EFD3-1099-4DEE-A761-D84A68A04920}">
      <dgm:prSet/>
      <dgm:spPr/>
      <dgm:t>
        <a:bodyPr/>
        <a:lstStyle/>
        <a:p>
          <a:endParaRPr lang="en-US"/>
        </a:p>
      </dgm:t>
    </dgm:pt>
    <dgm:pt modelId="{E69BBB42-3CFC-4180-9D38-8E5AFB5B48D1}" type="sibTrans" cxnId="{2992EFD3-1099-4DEE-A761-D84A68A04920}">
      <dgm:prSet/>
      <dgm:spPr/>
      <dgm:t>
        <a:bodyPr/>
        <a:lstStyle/>
        <a:p>
          <a:endParaRPr lang="en-US"/>
        </a:p>
      </dgm:t>
    </dgm:pt>
    <dgm:pt modelId="{C334035B-CAF1-4F83-B64E-B68A9CEAC1AE}">
      <dgm:prSet/>
      <dgm:spPr/>
      <dgm:t>
        <a:bodyPr/>
        <a:lstStyle/>
        <a:p>
          <a:pPr rtl="0"/>
          <a:r>
            <a:rPr lang="en-US" smtClean="0"/>
            <a:t>Choice/Autonomy</a:t>
          </a:r>
          <a:endParaRPr lang="en-US"/>
        </a:p>
      </dgm:t>
    </dgm:pt>
    <dgm:pt modelId="{429B2CA4-6439-433A-A9D6-EE99E1931002}" type="parTrans" cxnId="{8BF1E24A-D90D-4E05-9657-606894690B23}">
      <dgm:prSet/>
      <dgm:spPr/>
      <dgm:t>
        <a:bodyPr/>
        <a:lstStyle/>
        <a:p>
          <a:endParaRPr lang="en-US"/>
        </a:p>
      </dgm:t>
    </dgm:pt>
    <dgm:pt modelId="{6CD1EDCF-FA99-4C9B-A76B-8FB588E54DC1}" type="sibTrans" cxnId="{8BF1E24A-D90D-4E05-9657-606894690B23}">
      <dgm:prSet/>
      <dgm:spPr/>
      <dgm:t>
        <a:bodyPr/>
        <a:lstStyle/>
        <a:p>
          <a:endParaRPr lang="en-US"/>
        </a:p>
      </dgm:t>
    </dgm:pt>
    <dgm:pt modelId="{0776A848-2B2C-4FE8-9425-9E61070D3626}">
      <dgm:prSet/>
      <dgm:spPr/>
      <dgm:t>
        <a:bodyPr/>
        <a:lstStyle/>
        <a:p>
          <a:pPr rtl="0"/>
          <a:r>
            <a:rPr lang="en-US" dirty="0" smtClean="0"/>
            <a:t>Monitoring Student Progress</a:t>
          </a:r>
          <a:endParaRPr lang="en-US" dirty="0"/>
        </a:p>
      </dgm:t>
    </dgm:pt>
    <dgm:pt modelId="{7CE5EE1D-59B7-4D3A-AE81-DB0B886C3C8A}" type="parTrans" cxnId="{4D84047E-533B-44EC-86C0-FE6E6EEE5297}">
      <dgm:prSet/>
      <dgm:spPr/>
      <dgm:t>
        <a:bodyPr/>
        <a:lstStyle/>
        <a:p>
          <a:endParaRPr lang="en-US"/>
        </a:p>
      </dgm:t>
    </dgm:pt>
    <dgm:pt modelId="{96D2E270-D019-420D-8E74-D5733248BD59}" type="sibTrans" cxnId="{4D84047E-533B-44EC-86C0-FE6E6EEE5297}">
      <dgm:prSet/>
      <dgm:spPr/>
      <dgm:t>
        <a:bodyPr/>
        <a:lstStyle/>
        <a:p>
          <a:endParaRPr lang="en-US"/>
        </a:p>
      </dgm:t>
    </dgm:pt>
    <dgm:pt modelId="{C2FFEEEF-26EB-4F82-A224-57C9592E2A55}">
      <dgm:prSet/>
      <dgm:spPr/>
      <dgm:t>
        <a:bodyPr/>
        <a:lstStyle/>
        <a:p>
          <a:pPr rtl="0"/>
          <a:r>
            <a:rPr lang="en-US" dirty="0" smtClean="0"/>
            <a:t>Grading/Assessment</a:t>
          </a:r>
          <a:endParaRPr lang="en-US" dirty="0"/>
        </a:p>
      </dgm:t>
    </dgm:pt>
    <dgm:pt modelId="{6C2023C6-E12B-42CE-B863-FF38CA888F9A}" type="parTrans" cxnId="{35113782-EF20-4780-AEAE-5B5293DA8155}">
      <dgm:prSet/>
      <dgm:spPr/>
      <dgm:t>
        <a:bodyPr/>
        <a:lstStyle/>
        <a:p>
          <a:endParaRPr lang="en-US"/>
        </a:p>
      </dgm:t>
    </dgm:pt>
    <dgm:pt modelId="{F274DDFF-4592-4068-93C4-28F85046FC09}" type="sibTrans" cxnId="{35113782-EF20-4780-AEAE-5B5293DA8155}">
      <dgm:prSet/>
      <dgm:spPr/>
      <dgm:t>
        <a:bodyPr/>
        <a:lstStyle/>
        <a:p>
          <a:endParaRPr lang="en-US"/>
        </a:p>
      </dgm:t>
    </dgm:pt>
    <dgm:pt modelId="{71926C75-2294-4B72-B28F-5F7B2BEAD563}" type="pres">
      <dgm:prSet presAssocID="{BC288381-7A9E-4F0A-9D24-FB7E1125515B}" presName="diagram" presStyleCnt="0">
        <dgm:presLayoutVars>
          <dgm:dir/>
          <dgm:resizeHandles val="exact"/>
        </dgm:presLayoutVars>
      </dgm:prSet>
      <dgm:spPr/>
      <dgm:t>
        <a:bodyPr/>
        <a:lstStyle/>
        <a:p>
          <a:endParaRPr lang="en-US"/>
        </a:p>
      </dgm:t>
    </dgm:pt>
    <dgm:pt modelId="{494CE835-64A5-4CF0-AE8C-3AD5C285D2FB}" type="pres">
      <dgm:prSet presAssocID="{B42D6F80-3BA0-488A-9240-6D33A8B1DD32}" presName="node" presStyleLbl="node1" presStyleIdx="0" presStyleCnt="5">
        <dgm:presLayoutVars>
          <dgm:bulletEnabled val="1"/>
        </dgm:presLayoutVars>
      </dgm:prSet>
      <dgm:spPr/>
      <dgm:t>
        <a:bodyPr/>
        <a:lstStyle/>
        <a:p>
          <a:endParaRPr lang="en-US"/>
        </a:p>
      </dgm:t>
    </dgm:pt>
    <dgm:pt modelId="{5F607F99-0A1F-4DC1-91CA-DCDE516C535F}" type="pres">
      <dgm:prSet presAssocID="{B2A2CFD6-28B2-4EC0-829F-7C569F29FE5B}" presName="sibTrans" presStyleCnt="0"/>
      <dgm:spPr/>
    </dgm:pt>
    <dgm:pt modelId="{FA52C11F-3907-4268-9F75-E595562EDF1A}" type="pres">
      <dgm:prSet presAssocID="{4F9C7EDB-326D-4E62-99E3-9C56D4EDA3CB}" presName="node" presStyleLbl="node1" presStyleIdx="1" presStyleCnt="5">
        <dgm:presLayoutVars>
          <dgm:bulletEnabled val="1"/>
        </dgm:presLayoutVars>
      </dgm:prSet>
      <dgm:spPr/>
      <dgm:t>
        <a:bodyPr/>
        <a:lstStyle/>
        <a:p>
          <a:endParaRPr lang="en-US"/>
        </a:p>
      </dgm:t>
    </dgm:pt>
    <dgm:pt modelId="{F9EC4EA1-1C27-4222-A426-2B8DE4858336}" type="pres">
      <dgm:prSet presAssocID="{E69BBB42-3CFC-4180-9D38-8E5AFB5B48D1}" presName="sibTrans" presStyleCnt="0"/>
      <dgm:spPr/>
    </dgm:pt>
    <dgm:pt modelId="{119708F8-E16D-4B78-885D-EC8EFC8656ED}" type="pres">
      <dgm:prSet presAssocID="{C334035B-CAF1-4F83-B64E-B68A9CEAC1AE}" presName="node" presStyleLbl="node1" presStyleIdx="2" presStyleCnt="5">
        <dgm:presLayoutVars>
          <dgm:bulletEnabled val="1"/>
        </dgm:presLayoutVars>
      </dgm:prSet>
      <dgm:spPr/>
      <dgm:t>
        <a:bodyPr/>
        <a:lstStyle/>
        <a:p>
          <a:endParaRPr lang="en-US"/>
        </a:p>
      </dgm:t>
    </dgm:pt>
    <dgm:pt modelId="{8833848D-1D9A-49DB-B5E7-B260B6B9D880}" type="pres">
      <dgm:prSet presAssocID="{6CD1EDCF-FA99-4C9B-A76B-8FB588E54DC1}" presName="sibTrans" presStyleCnt="0"/>
      <dgm:spPr/>
    </dgm:pt>
    <dgm:pt modelId="{5CC0722F-DAF1-472D-B5C1-3FC679E4CE26}" type="pres">
      <dgm:prSet presAssocID="{0776A848-2B2C-4FE8-9425-9E61070D3626}" presName="node" presStyleLbl="node1" presStyleIdx="3" presStyleCnt="5">
        <dgm:presLayoutVars>
          <dgm:bulletEnabled val="1"/>
        </dgm:presLayoutVars>
      </dgm:prSet>
      <dgm:spPr/>
      <dgm:t>
        <a:bodyPr/>
        <a:lstStyle/>
        <a:p>
          <a:endParaRPr lang="en-US"/>
        </a:p>
      </dgm:t>
    </dgm:pt>
    <dgm:pt modelId="{9627FCFC-F337-44CC-BB91-F359FCC8B40F}" type="pres">
      <dgm:prSet presAssocID="{96D2E270-D019-420D-8E74-D5733248BD59}" presName="sibTrans" presStyleCnt="0"/>
      <dgm:spPr/>
    </dgm:pt>
    <dgm:pt modelId="{47262884-0257-4DAF-903F-8493457FDB15}" type="pres">
      <dgm:prSet presAssocID="{C2FFEEEF-26EB-4F82-A224-57C9592E2A55}" presName="node" presStyleLbl="node1" presStyleIdx="4" presStyleCnt="5">
        <dgm:presLayoutVars>
          <dgm:bulletEnabled val="1"/>
        </dgm:presLayoutVars>
      </dgm:prSet>
      <dgm:spPr/>
      <dgm:t>
        <a:bodyPr/>
        <a:lstStyle/>
        <a:p>
          <a:endParaRPr lang="en-US"/>
        </a:p>
      </dgm:t>
    </dgm:pt>
  </dgm:ptLst>
  <dgm:cxnLst>
    <dgm:cxn modelId="{A05E90F6-833D-4322-8286-8D568D7441D3}" srcId="{BC288381-7A9E-4F0A-9D24-FB7E1125515B}" destId="{B42D6F80-3BA0-488A-9240-6D33A8B1DD32}" srcOrd="0" destOrd="0" parTransId="{36D150F5-7229-4495-AEE2-F76B5BE8EEC7}" sibTransId="{B2A2CFD6-28B2-4EC0-829F-7C569F29FE5B}"/>
    <dgm:cxn modelId="{FAFB237A-69C2-4CFD-8672-5A5C84A98835}" type="presOf" srcId="{0776A848-2B2C-4FE8-9425-9E61070D3626}" destId="{5CC0722F-DAF1-472D-B5C1-3FC679E4CE26}" srcOrd="0" destOrd="0" presId="urn:microsoft.com/office/officeart/2005/8/layout/default"/>
    <dgm:cxn modelId="{35113782-EF20-4780-AEAE-5B5293DA8155}" srcId="{BC288381-7A9E-4F0A-9D24-FB7E1125515B}" destId="{C2FFEEEF-26EB-4F82-A224-57C9592E2A55}" srcOrd="4" destOrd="0" parTransId="{6C2023C6-E12B-42CE-B863-FF38CA888F9A}" sibTransId="{F274DDFF-4592-4068-93C4-28F85046FC09}"/>
    <dgm:cxn modelId="{7AA63A63-0732-43CB-AB94-6BC46224FF6B}" type="presOf" srcId="{B42D6F80-3BA0-488A-9240-6D33A8B1DD32}" destId="{494CE835-64A5-4CF0-AE8C-3AD5C285D2FB}" srcOrd="0" destOrd="0" presId="urn:microsoft.com/office/officeart/2005/8/layout/default"/>
    <dgm:cxn modelId="{AAB4C871-D803-4562-B450-D98ECA855742}" type="presOf" srcId="{BC288381-7A9E-4F0A-9D24-FB7E1125515B}" destId="{71926C75-2294-4B72-B28F-5F7B2BEAD563}" srcOrd="0" destOrd="0" presId="urn:microsoft.com/office/officeart/2005/8/layout/default"/>
    <dgm:cxn modelId="{B6F41DAB-BB2D-404E-AFEB-DDE684581AE5}" type="presOf" srcId="{C334035B-CAF1-4F83-B64E-B68A9CEAC1AE}" destId="{119708F8-E16D-4B78-885D-EC8EFC8656ED}" srcOrd="0" destOrd="0" presId="urn:microsoft.com/office/officeart/2005/8/layout/default"/>
    <dgm:cxn modelId="{B841DCD4-5D35-4181-AB7B-2648A9D5797F}" type="presOf" srcId="{C2FFEEEF-26EB-4F82-A224-57C9592E2A55}" destId="{47262884-0257-4DAF-903F-8493457FDB15}" srcOrd="0" destOrd="0" presId="urn:microsoft.com/office/officeart/2005/8/layout/default"/>
    <dgm:cxn modelId="{4D84047E-533B-44EC-86C0-FE6E6EEE5297}" srcId="{BC288381-7A9E-4F0A-9D24-FB7E1125515B}" destId="{0776A848-2B2C-4FE8-9425-9E61070D3626}" srcOrd="3" destOrd="0" parTransId="{7CE5EE1D-59B7-4D3A-AE81-DB0B886C3C8A}" sibTransId="{96D2E270-D019-420D-8E74-D5733248BD59}"/>
    <dgm:cxn modelId="{2992EFD3-1099-4DEE-A761-D84A68A04920}" srcId="{BC288381-7A9E-4F0A-9D24-FB7E1125515B}" destId="{4F9C7EDB-326D-4E62-99E3-9C56D4EDA3CB}" srcOrd="1" destOrd="0" parTransId="{C8890E6D-9F76-4BC8-922A-700BC7F2E61D}" sibTransId="{E69BBB42-3CFC-4180-9D38-8E5AFB5B48D1}"/>
    <dgm:cxn modelId="{8BF1E24A-D90D-4E05-9657-606894690B23}" srcId="{BC288381-7A9E-4F0A-9D24-FB7E1125515B}" destId="{C334035B-CAF1-4F83-B64E-B68A9CEAC1AE}" srcOrd="2" destOrd="0" parTransId="{429B2CA4-6439-433A-A9D6-EE99E1931002}" sibTransId="{6CD1EDCF-FA99-4C9B-A76B-8FB588E54DC1}"/>
    <dgm:cxn modelId="{076B0919-E8FB-41BA-9B9F-D88D58838DFB}" type="presOf" srcId="{4F9C7EDB-326D-4E62-99E3-9C56D4EDA3CB}" destId="{FA52C11F-3907-4268-9F75-E595562EDF1A}" srcOrd="0" destOrd="0" presId="urn:microsoft.com/office/officeart/2005/8/layout/default"/>
    <dgm:cxn modelId="{C31D4219-368E-47DD-8A47-E3DAFF630FA2}" type="presParOf" srcId="{71926C75-2294-4B72-B28F-5F7B2BEAD563}" destId="{494CE835-64A5-4CF0-AE8C-3AD5C285D2FB}" srcOrd="0" destOrd="0" presId="urn:microsoft.com/office/officeart/2005/8/layout/default"/>
    <dgm:cxn modelId="{528A440E-AD95-4C6E-B7D5-0A34BA2B8123}" type="presParOf" srcId="{71926C75-2294-4B72-B28F-5F7B2BEAD563}" destId="{5F607F99-0A1F-4DC1-91CA-DCDE516C535F}" srcOrd="1" destOrd="0" presId="urn:microsoft.com/office/officeart/2005/8/layout/default"/>
    <dgm:cxn modelId="{F152BCEB-64AE-4A17-AFC8-C8C530DF5821}" type="presParOf" srcId="{71926C75-2294-4B72-B28F-5F7B2BEAD563}" destId="{FA52C11F-3907-4268-9F75-E595562EDF1A}" srcOrd="2" destOrd="0" presId="urn:microsoft.com/office/officeart/2005/8/layout/default"/>
    <dgm:cxn modelId="{125E8C4B-0DF9-45C2-9EDF-790693F54760}" type="presParOf" srcId="{71926C75-2294-4B72-B28F-5F7B2BEAD563}" destId="{F9EC4EA1-1C27-4222-A426-2B8DE4858336}" srcOrd="3" destOrd="0" presId="urn:microsoft.com/office/officeart/2005/8/layout/default"/>
    <dgm:cxn modelId="{02A1B930-A925-41BE-9D72-6C82C6158F35}" type="presParOf" srcId="{71926C75-2294-4B72-B28F-5F7B2BEAD563}" destId="{119708F8-E16D-4B78-885D-EC8EFC8656ED}" srcOrd="4" destOrd="0" presId="urn:microsoft.com/office/officeart/2005/8/layout/default"/>
    <dgm:cxn modelId="{54FCCD4F-AA3A-4DB8-BD19-C64A41E07D39}" type="presParOf" srcId="{71926C75-2294-4B72-B28F-5F7B2BEAD563}" destId="{8833848D-1D9A-49DB-B5E7-B260B6B9D880}" srcOrd="5" destOrd="0" presId="urn:microsoft.com/office/officeart/2005/8/layout/default"/>
    <dgm:cxn modelId="{D2C13027-3A2A-4647-AC3E-C309BE014A16}" type="presParOf" srcId="{71926C75-2294-4B72-B28F-5F7B2BEAD563}" destId="{5CC0722F-DAF1-472D-B5C1-3FC679E4CE26}" srcOrd="6" destOrd="0" presId="urn:microsoft.com/office/officeart/2005/8/layout/default"/>
    <dgm:cxn modelId="{9913DF5B-06A0-4467-9AC3-B330030A6626}" type="presParOf" srcId="{71926C75-2294-4B72-B28F-5F7B2BEAD563}" destId="{9627FCFC-F337-44CC-BB91-F359FCC8B40F}" srcOrd="7" destOrd="0" presId="urn:microsoft.com/office/officeart/2005/8/layout/default"/>
    <dgm:cxn modelId="{C7550025-958D-4BDB-9A3E-27516F1A3E88}" type="presParOf" srcId="{71926C75-2294-4B72-B28F-5F7B2BEAD563}" destId="{47262884-0257-4DAF-903F-8493457FDB1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42E7B5-4514-4945-BB26-7254BFDCE5D5}"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F400D805-FAF4-43B5-886D-019A3D577DE1}">
      <dgm:prSet phldrT="[Text]"/>
      <dgm:spPr/>
      <dgm:t>
        <a:bodyPr/>
        <a:lstStyle/>
        <a:p>
          <a:r>
            <a:rPr lang="en-US" b="1" dirty="0" smtClean="0"/>
            <a:t>Start with a Problem of Practice</a:t>
          </a:r>
          <a:endParaRPr lang="en-US" b="1" dirty="0"/>
        </a:p>
      </dgm:t>
    </dgm:pt>
    <dgm:pt modelId="{7896485B-36E8-4F64-B767-92CA07BF2E2F}" type="parTrans" cxnId="{FE693CAB-522D-43FA-8894-198476DC1D56}">
      <dgm:prSet/>
      <dgm:spPr/>
      <dgm:t>
        <a:bodyPr/>
        <a:lstStyle/>
        <a:p>
          <a:endParaRPr lang="en-US"/>
        </a:p>
      </dgm:t>
    </dgm:pt>
    <dgm:pt modelId="{97A0EF89-BD96-4765-BE09-6C4F2FC05D10}" type="sibTrans" cxnId="{FE693CAB-522D-43FA-8894-198476DC1D56}">
      <dgm:prSet/>
      <dgm:spPr/>
      <dgm:t>
        <a:bodyPr/>
        <a:lstStyle/>
        <a:p>
          <a:endParaRPr lang="en-US"/>
        </a:p>
      </dgm:t>
    </dgm:pt>
    <dgm:pt modelId="{3858AD28-0236-443A-B91A-8D35D41214B7}">
      <dgm:prSet phldrT="[Text]"/>
      <dgm:spPr/>
      <dgm:t>
        <a:bodyPr/>
        <a:lstStyle/>
        <a:p>
          <a:r>
            <a:rPr lang="en-US" b="1" dirty="0" smtClean="0"/>
            <a:t>Develop a Theory of Action</a:t>
          </a:r>
        </a:p>
      </dgm:t>
    </dgm:pt>
    <dgm:pt modelId="{67EF2EAB-B399-46AC-AC5C-F8923E7B93F1}" type="parTrans" cxnId="{37493294-CAFE-4E48-A706-F22A0ED7AC36}">
      <dgm:prSet/>
      <dgm:spPr/>
      <dgm:t>
        <a:bodyPr/>
        <a:lstStyle/>
        <a:p>
          <a:endParaRPr lang="en-US"/>
        </a:p>
      </dgm:t>
    </dgm:pt>
    <dgm:pt modelId="{52AD5EE3-E0F5-46A8-AFEA-47845B42D04B}" type="sibTrans" cxnId="{37493294-CAFE-4E48-A706-F22A0ED7AC36}">
      <dgm:prSet/>
      <dgm:spPr/>
      <dgm:t>
        <a:bodyPr/>
        <a:lstStyle/>
        <a:p>
          <a:endParaRPr lang="en-US"/>
        </a:p>
      </dgm:t>
    </dgm:pt>
    <dgm:pt modelId="{8ECBD8AD-C65C-41B4-A56F-350103C83D4C}">
      <dgm:prSet phldrT="[Text]" custT="1"/>
      <dgm:spPr/>
      <dgm:t>
        <a:bodyPr/>
        <a:lstStyle/>
        <a:p>
          <a:r>
            <a:rPr lang="en-US" sz="1800" b="1" dirty="0" smtClean="0"/>
            <a:t>Plan to Collect and Use Evidence of Progress</a:t>
          </a:r>
          <a:endParaRPr lang="en-US" sz="1800" b="1" dirty="0"/>
        </a:p>
      </dgm:t>
    </dgm:pt>
    <dgm:pt modelId="{93E3D5BB-F99F-4A15-ADFB-A8E7A4A98FE4}" type="parTrans" cxnId="{F0C65256-4138-4922-A84E-2EF759111301}">
      <dgm:prSet/>
      <dgm:spPr/>
      <dgm:t>
        <a:bodyPr/>
        <a:lstStyle/>
        <a:p>
          <a:endParaRPr lang="en-US"/>
        </a:p>
      </dgm:t>
    </dgm:pt>
    <dgm:pt modelId="{4A1BB902-E16E-49D4-AF32-D0AE229337D9}" type="sibTrans" cxnId="{F0C65256-4138-4922-A84E-2EF759111301}">
      <dgm:prSet/>
      <dgm:spPr/>
      <dgm:t>
        <a:bodyPr/>
        <a:lstStyle/>
        <a:p>
          <a:endParaRPr lang="en-US"/>
        </a:p>
      </dgm:t>
    </dgm:pt>
    <dgm:pt modelId="{FCF70904-792A-4997-BEBE-D995557F50E7}">
      <dgm:prSet/>
      <dgm:spPr/>
      <dgm:t>
        <a:bodyPr/>
        <a:lstStyle/>
        <a:p>
          <a:r>
            <a:rPr lang="en-US" b="1" dirty="0" smtClean="0"/>
            <a:t>Take Action</a:t>
          </a:r>
          <a:endParaRPr lang="en-US" b="1" dirty="0"/>
        </a:p>
      </dgm:t>
    </dgm:pt>
    <dgm:pt modelId="{F732464B-1C21-4C84-9257-63532E77D952}" type="parTrans" cxnId="{493CA336-F861-4CAB-A79B-F80EA771CEFD}">
      <dgm:prSet/>
      <dgm:spPr/>
      <dgm:t>
        <a:bodyPr/>
        <a:lstStyle/>
        <a:p>
          <a:endParaRPr lang="en-US"/>
        </a:p>
      </dgm:t>
    </dgm:pt>
    <dgm:pt modelId="{1D820BA4-6168-4ECC-B929-32CC517680E5}" type="sibTrans" cxnId="{493CA336-F861-4CAB-A79B-F80EA771CEFD}">
      <dgm:prSet/>
      <dgm:spPr/>
      <dgm:t>
        <a:bodyPr/>
        <a:lstStyle/>
        <a:p>
          <a:endParaRPr lang="en-US"/>
        </a:p>
      </dgm:t>
    </dgm:pt>
    <dgm:pt modelId="{250E52DA-B49D-4EAD-A343-8EB3C4A3C428}">
      <dgm:prSet/>
      <dgm:spPr/>
      <dgm:t>
        <a:bodyPr/>
        <a:lstStyle/>
        <a:p>
          <a:r>
            <a:rPr lang="en-US" b="1" dirty="0" smtClean="0"/>
            <a:t>Understand What Happened</a:t>
          </a:r>
          <a:endParaRPr lang="en-US" b="1" dirty="0"/>
        </a:p>
      </dgm:t>
    </dgm:pt>
    <dgm:pt modelId="{22ED5F60-9A81-4208-84BE-B8AA794DE4A1}" type="parTrans" cxnId="{76F24CFA-997C-4593-AE16-C5E329B84B3B}">
      <dgm:prSet/>
      <dgm:spPr/>
      <dgm:t>
        <a:bodyPr/>
        <a:lstStyle/>
        <a:p>
          <a:endParaRPr lang="en-US"/>
        </a:p>
      </dgm:t>
    </dgm:pt>
    <dgm:pt modelId="{5E824702-C1E6-4446-B64B-778E63B2342F}" type="sibTrans" cxnId="{76F24CFA-997C-4593-AE16-C5E329B84B3B}">
      <dgm:prSet/>
      <dgm:spPr/>
      <dgm:t>
        <a:bodyPr/>
        <a:lstStyle/>
        <a:p>
          <a:endParaRPr lang="en-US"/>
        </a:p>
      </dgm:t>
    </dgm:pt>
    <dgm:pt modelId="{91D8BBE6-FFE4-4BE1-BADD-48AA1A95912A}" type="pres">
      <dgm:prSet presAssocID="{1242E7B5-4514-4945-BB26-7254BFDCE5D5}" presName="compositeShape" presStyleCnt="0">
        <dgm:presLayoutVars>
          <dgm:chMax val="7"/>
          <dgm:dir/>
          <dgm:resizeHandles val="exact"/>
        </dgm:presLayoutVars>
      </dgm:prSet>
      <dgm:spPr/>
      <dgm:t>
        <a:bodyPr/>
        <a:lstStyle/>
        <a:p>
          <a:endParaRPr lang="en-US"/>
        </a:p>
      </dgm:t>
    </dgm:pt>
    <dgm:pt modelId="{E97756DD-F113-452B-B51A-1F09A42B3299}" type="pres">
      <dgm:prSet presAssocID="{1242E7B5-4514-4945-BB26-7254BFDCE5D5}" presName="wedge1" presStyleLbl="node1" presStyleIdx="0" presStyleCnt="5"/>
      <dgm:spPr/>
      <dgm:t>
        <a:bodyPr/>
        <a:lstStyle/>
        <a:p>
          <a:endParaRPr lang="en-US"/>
        </a:p>
      </dgm:t>
    </dgm:pt>
    <dgm:pt modelId="{B3B7804E-4465-4201-B28B-FB846D8C94E7}" type="pres">
      <dgm:prSet presAssocID="{1242E7B5-4514-4945-BB26-7254BFDCE5D5}" presName="dummy1a" presStyleCnt="0"/>
      <dgm:spPr/>
      <dgm:t>
        <a:bodyPr/>
        <a:lstStyle/>
        <a:p>
          <a:endParaRPr lang="en-US"/>
        </a:p>
      </dgm:t>
    </dgm:pt>
    <dgm:pt modelId="{04BFC526-ADE9-4450-996C-D435CF1EEB77}" type="pres">
      <dgm:prSet presAssocID="{1242E7B5-4514-4945-BB26-7254BFDCE5D5}" presName="dummy1b" presStyleCnt="0"/>
      <dgm:spPr/>
      <dgm:t>
        <a:bodyPr/>
        <a:lstStyle/>
        <a:p>
          <a:endParaRPr lang="en-US"/>
        </a:p>
      </dgm:t>
    </dgm:pt>
    <dgm:pt modelId="{DEDFB5DB-6B80-40B0-834C-7D229A206320}" type="pres">
      <dgm:prSet presAssocID="{1242E7B5-4514-4945-BB26-7254BFDCE5D5}" presName="wedge1Tx" presStyleLbl="node1" presStyleIdx="0" presStyleCnt="5">
        <dgm:presLayoutVars>
          <dgm:chMax val="0"/>
          <dgm:chPref val="0"/>
          <dgm:bulletEnabled val="1"/>
        </dgm:presLayoutVars>
      </dgm:prSet>
      <dgm:spPr/>
      <dgm:t>
        <a:bodyPr/>
        <a:lstStyle/>
        <a:p>
          <a:endParaRPr lang="en-US"/>
        </a:p>
      </dgm:t>
    </dgm:pt>
    <dgm:pt modelId="{191E329B-8FD8-4D44-B151-0B86AF29DEB8}" type="pres">
      <dgm:prSet presAssocID="{1242E7B5-4514-4945-BB26-7254BFDCE5D5}" presName="wedge2" presStyleLbl="node1" presStyleIdx="1" presStyleCnt="5"/>
      <dgm:spPr/>
      <dgm:t>
        <a:bodyPr/>
        <a:lstStyle/>
        <a:p>
          <a:endParaRPr lang="en-US"/>
        </a:p>
      </dgm:t>
    </dgm:pt>
    <dgm:pt modelId="{3E152B37-B594-4593-A8D2-A4F36C2BFAAD}" type="pres">
      <dgm:prSet presAssocID="{1242E7B5-4514-4945-BB26-7254BFDCE5D5}" presName="dummy2a" presStyleCnt="0"/>
      <dgm:spPr/>
      <dgm:t>
        <a:bodyPr/>
        <a:lstStyle/>
        <a:p>
          <a:endParaRPr lang="en-US"/>
        </a:p>
      </dgm:t>
    </dgm:pt>
    <dgm:pt modelId="{6E21BE48-9502-44E6-B066-9F83979B1131}" type="pres">
      <dgm:prSet presAssocID="{1242E7B5-4514-4945-BB26-7254BFDCE5D5}" presName="dummy2b" presStyleCnt="0"/>
      <dgm:spPr/>
      <dgm:t>
        <a:bodyPr/>
        <a:lstStyle/>
        <a:p>
          <a:endParaRPr lang="en-US"/>
        </a:p>
      </dgm:t>
    </dgm:pt>
    <dgm:pt modelId="{3604ADF0-A605-4474-B705-7DE1A847A62C}" type="pres">
      <dgm:prSet presAssocID="{1242E7B5-4514-4945-BB26-7254BFDCE5D5}" presName="wedge2Tx" presStyleLbl="node1" presStyleIdx="1" presStyleCnt="5">
        <dgm:presLayoutVars>
          <dgm:chMax val="0"/>
          <dgm:chPref val="0"/>
          <dgm:bulletEnabled val="1"/>
        </dgm:presLayoutVars>
      </dgm:prSet>
      <dgm:spPr/>
      <dgm:t>
        <a:bodyPr/>
        <a:lstStyle/>
        <a:p>
          <a:endParaRPr lang="en-US"/>
        </a:p>
      </dgm:t>
    </dgm:pt>
    <dgm:pt modelId="{56509CAB-1984-4F68-976E-CFD4D8784BA8}" type="pres">
      <dgm:prSet presAssocID="{1242E7B5-4514-4945-BB26-7254BFDCE5D5}" presName="wedge3" presStyleLbl="node1" presStyleIdx="2" presStyleCnt="5"/>
      <dgm:spPr/>
      <dgm:t>
        <a:bodyPr/>
        <a:lstStyle/>
        <a:p>
          <a:endParaRPr lang="en-US"/>
        </a:p>
      </dgm:t>
    </dgm:pt>
    <dgm:pt modelId="{A052A8BD-1DC7-48F7-B640-382A6464231B}" type="pres">
      <dgm:prSet presAssocID="{1242E7B5-4514-4945-BB26-7254BFDCE5D5}" presName="dummy3a" presStyleCnt="0"/>
      <dgm:spPr/>
      <dgm:t>
        <a:bodyPr/>
        <a:lstStyle/>
        <a:p>
          <a:endParaRPr lang="en-US"/>
        </a:p>
      </dgm:t>
    </dgm:pt>
    <dgm:pt modelId="{CB44D886-EFCF-425E-8916-8C8B63CC3AE8}" type="pres">
      <dgm:prSet presAssocID="{1242E7B5-4514-4945-BB26-7254BFDCE5D5}" presName="dummy3b" presStyleCnt="0"/>
      <dgm:spPr/>
      <dgm:t>
        <a:bodyPr/>
        <a:lstStyle/>
        <a:p>
          <a:endParaRPr lang="en-US"/>
        </a:p>
      </dgm:t>
    </dgm:pt>
    <dgm:pt modelId="{43C3F6A1-9A16-49B1-841B-41DB8BB456C0}" type="pres">
      <dgm:prSet presAssocID="{1242E7B5-4514-4945-BB26-7254BFDCE5D5}" presName="wedge3Tx" presStyleLbl="node1" presStyleIdx="2" presStyleCnt="5">
        <dgm:presLayoutVars>
          <dgm:chMax val="0"/>
          <dgm:chPref val="0"/>
          <dgm:bulletEnabled val="1"/>
        </dgm:presLayoutVars>
      </dgm:prSet>
      <dgm:spPr/>
      <dgm:t>
        <a:bodyPr/>
        <a:lstStyle/>
        <a:p>
          <a:endParaRPr lang="en-US"/>
        </a:p>
      </dgm:t>
    </dgm:pt>
    <dgm:pt modelId="{A18496FC-9E3D-463C-9FD8-820EED8D72BD}" type="pres">
      <dgm:prSet presAssocID="{1242E7B5-4514-4945-BB26-7254BFDCE5D5}" presName="wedge4" presStyleLbl="node1" presStyleIdx="3" presStyleCnt="5"/>
      <dgm:spPr/>
      <dgm:t>
        <a:bodyPr/>
        <a:lstStyle/>
        <a:p>
          <a:endParaRPr lang="en-US"/>
        </a:p>
      </dgm:t>
    </dgm:pt>
    <dgm:pt modelId="{501DB9FC-EB4E-45CF-A699-69BC4B3540FE}" type="pres">
      <dgm:prSet presAssocID="{1242E7B5-4514-4945-BB26-7254BFDCE5D5}" presName="dummy4a" presStyleCnt="0"/>
      <dgm:spPr/>
      <dgm:t>
        <a:bodyPr/>
        <a:lstStyle/>
        <a:p>
          <a:endParaRPr lang="en-US"/>
        </a:p>
      </dgm:t>
    </dgm:pt>
    <dgm:pt modelId="{36ACA05F-3DBA-4319-8E7F-5C7DAA2E2873}" type="pres">
      <dgm:prSet presAssocID="{1242E7B5-4514-4945-BB26-7254BFDCE5D5}" presName="dummy4b" presStyleCnt="0"/>
      <dgm:spPr/>
      <dgm:t>
        <a:bodyPr/>
        <a:lstStyle/>
        <a:p>
          <a:endParaRPr lang="en-US"/>
        </a:p>
      </dgm:t>
    </dgm:pt>
    <dgm:pt modelId="{C09BE9BB-9692-4451-AB6A-D416E31CF8F1}" type="pres">
      <dgm:prSet presAssocID="{1242E7B5-4514-4945-BB26-7254BFDCE5D5}" presName="wedge4Tx" presStyleLbl="node1" presStyleIdx="3" presStyleCnt="5">
        <dgm:presLayoutVars>
          <dgm:chMax val="0"/>
          <dgm:chPref val="0"/>
          <dgm:bulletEnabled val="1"/>
        </dgm:presLayoutVars>
      </dgm:prSet>
      <dgm:spPr/>
      <dgm:t>
        <a:bodyPr/>
        <a:lstStyle/>
        <a:p>
          <a:endParaRPr lang="en-US"/>
        </a:p>
      </dgm:t>
    </dgm:pt>
    <dgm:pt modelId="{30A4D5B3-E26A-4698-941F-5E7391975851}" type="pres">
      <dgm:prSet presAssocID="{1242E7B5-4514-4945-BB26-7254BFDCE5D5}" presName="wedge5" presStyleLbl="node1" presStyleIdx="4" presStyleCnt="5"/>
      <dgm:spPr/>
      <dgm:t>
        <a:bodyPr/>
        <a:lstStyle/>
        <a:p>
          <a:endParaRPr lang="en-US"/>
        </a:p>
      </dgm:t>
    </dgm:pt>
    <dgm:pt modelId="{F94208EE-1918-4245-AE61-C91DC34E6E24}" type="pres">
      <dgm:prSet presAssocID="{1242E7B5-4514-4945-BB26-7254BFDCE5D5}" presName="dummy5a" presStyleCnt="0"/>
      <dgm:spPr/>
      <dgm:t>
        <a:bodyPr/>
        <a:lstStyle/>
        <a:p>
          <a:endParaRPr lang="en-US"/>
        </a:p>
      </dgm:t>
    </dgm:pt>
    <dgm:pt modelId="{71C1880A-EDE4-4F69-81F8-8CFFA173F5BF}" type="pres">
      <dgm:prSet presAssocID="{1242E7B5-4514-4945-BB26-7254BFDCE5D5}" presName="dummy5b" presStyleCnt="0"/>
      <dgm:spPr/>
      <dgm:t>
        <a:bodyPr/>
        <a:lstStyle/>
        <a:p>
          <a:endParaRPr lang="en-US"/>
        </a:p>
      </dgm:t>
    </dgm:pt>
    <dgm:pt modelId="{64D83FAA-304B-4FAD-A33B-EC44EF50A37C}" type="pres">
      <dgm:prSet presAssocID="{1242E7B5-4514-4945-BB26-7254BFDCE5D5}" presName="wedge5Tx" presStyleLbl="node1" presStyleIdx="4" presStyleCnt="5">
        <dgm:presLayoutVars>
          <dgm:chMax val="0"/>
          <dgm:chPref val="0"/>
          <dgm:bulletEnabled val="1"/>
        </dgm:presLayoutVars>
      </dgm:prSet>
      <dgm:spPr/>
      <dgm:t>
        <a:bodyPr/>
        <a:lstStyle/>
        <a:p>
          <a:endParaRPr lang="en-US"/>
        </a:p>
      </dgm:t>
    </dgm:pt>
    <dgm:pt modelId="{15E902A8-06F8-4CEF-A858-950AB406707B}" type="pres">
      <dgm:prSet presAssocID="{97A0EF89-BD96-4765-BE09-6C4F2FC05D10}" presName="arrowWedge1" presStyleLbl="fgSibTrans2D1" presStyleIdx="0" presStyleCnt="5"/>
      <dgm:spPr>
        <a:solidFill>
          <a:srgbClr val="9CD8BE"/>
        </a:solidFill>
      </dgm:spPr>
      <dgm:t>
        <a:bodyPr/>
        <a:lstStyle/>
        <a:p>
          <a:endParaRPr lang="en-US"/>
        </a:p>
      </dgm:t>
    </dgm:pt>
    <dgm:pt modelId="{5FC0CC28-1F4F-4831-8808-F5FFDA0CA769}" type="pres">
      <dgm:prSet presAssocID="{52AD5EE3-E0F5-46A8-AFEA-47845B42D04B}" presName="arrowWedge2" presStyleLbl="fgSibTrans2D1" presStyleIdx="1" presStyleCnt="5"/>
      <dgm:spPr>
        <a:solidFill>
          <a:srgbClr val="99B6D3"/>
        </a:solidFill>
      </dgm:spPr>
      <dgm:t>
        <a:bodyPr/>
        <a:lstStyle/>
        <a:p>
          <a:endParaRPr lang="en-US"/>
        </a:p>
      </dgm:t>
    </dgm:pt>
    <dgm:pt modelId="{8C2EA557-1E26-48F8-93AB-511068E01D72}" type="pres">
      <dgm:prSet presAssocID="{4A1BB902-E16E-49D4-AF32-D0AE229337D9}" presName="arrowWedge3" presStyleLbl="fgSibTrans2D1" presStyleIdx="2" presStyleCnt="5"/>
      <dgm:spPr>
        <a:solidFill>
          <a:srgbClr val="DB938D"/>
        </a:solidFill>
      </dgm:spPr>
      <dgm:t>
        <a:bodyPr/>
        <a:lstStyle/>
        <a:p>
          <a:endParaRPr lang="en-US"/>
        </a:p>
      </dgm:t>
    </dgm:pt>
    <dgm:pt modelId="{42CA09C8-81E7-43A5-9E75-0F0D238DC4ED}" type="pres">
      <dgm:prSet presAssocID="{1D820BA4-6168-4ECC-B929-32CC517680E5}" presName="arrowWedge4" presStyleLbl="fgSibTrans2D1" presStyleIdx="3" presStyleCnt="5"/>
      <dgm:spPr>
        <a:solidFill>
          <a:srgbClr val="ECBC94"/>
        </a:solidFill>
      </dgm:spPr>
      <dgm:t>
        <a:bodyPr/>
        <a:lstStyle/>
        <a:p>
          <a:endParaRPr lang="en-US"/>
        </a:p>
      </dgm:t>
    </dgm:pt>
    <dgm:pt modelId="{EB7A2943-8CA8-4B7F-A0FC-8BF2BCA4DAC1}" type="pres">
      <dgm:prSet presAssocID="{5E824702-C1E6-4446-B64B-778E63B2342F}" presName="arrowWedge5" presStyleLbl="fgSibTrans2D1" presStyleIdx="4" presStyleCnt="5"/>
      <dgm:spPr>
        <a:solidFill>
          <a:srgbClr val="EFDBA3"/>
        </a:solidFill>
      </dgm:spPr>
      <dgm:t>
        <a:bodyPr/>
        <a:lstStyle/>
        <a:p>
          <a:endParaRPr lang="en-US"/>
        </a:p>
      </dgm:t>
    </dgm:pt>
  </dgm:ptLst>
  <dgm:cxnLst>
    <dgm:cxn modelId="{0B1E89FD-3C58-49CD-A22D-F5037079F192}" type="presOf" srcId="{F400D805-FAF4-43B5-886D-019A3D577DE1}" destId="{DEDFB5DB-6B80-40B0-834C-7D229A206320}" srcOrd="1" destOrd="0" presId="urn:microsoft.com/office/officeart/2005/8/layout/cycle8"/>
    <dgm:cxn modelId="{FF5FAB7B-A690-4C83-959A-D2D32FDC6D3E}" type="presOf" srcId="{3858AD28-0236-443A-B91A-8D35D41214B7}" destId="{3604ADF0-A605-4474-B705-7DE1A847A62C}" srcOrd="1" destOrd="0" presId="urn:microsoft.com/office/officeart/2005/8/layout/cycle8"/>
    <dgm:cxn modelId="{9B9A6010-EE9C-4142-82C4-51D02E347EF1}" type="presOf" srcId="{FCF70904-792A-4997-BEBE-D995557F50E7}" destId="{A18496FC-9E3D-463C-9FD8-820EED8D72BD}" srcOrd="0" destOrd="0" presId="urn:microsoft.com/office/officeart/2005/8/layout/cycle8"/>
    <dgm:cxn modelId="{DE36C222-9B66-4AE1-92DA-B3C696D442B8}" type="presOf" srcId="{8ECBD8AD-C65C-41B4-A56F-350103C83D4C}" destId="{43C3F6A1-9A16-49B1-841B-41DB8BB456C0}" srcOrd="1" destOrd="0" presId="urn:microsoft.com/office/officeart/2005/8/layout/cycle8"/>
    <dgm:cxn modelId="{4B807D3B-946B-47A8-9559-9037C91151DF}" type="presOf" srcId="{FCF70904-792A-4997-BEBE-D995557F50E7}" destId="{C09BE9BB-9692-4451-AB6A-D416E31CF8F1}" srcOrd="1" destOrd="0" presId="urn:microsoft.com/office/officeart/2005/8/layout/cycle8"/>
    <dgm:cxn modelId="{381A22B6-041F-4928-853C-137ECD47104F}" type="presOf" srcId="{8ECBD8AD-C65C-41B4-A56F-350103C83D4C}" destId="{56509CAB-1984-4F68-976E-CFD4D8784BA8}" srcOrd="0" destOrd="0" presId="urn:microsoft.com/office/officeart/2005/8/layout/cycle8"/>
    <dgm:cxn modelId="{C96EA4EB-92D3-40E0-A167-94150230C1D2}" type="presOf" srcId="{250E52DA-B49D-4EAD-A343-8EB3C4A3C428}" destId="{30A4D5B3-E26A-4698-941F-5E7391975851}" srcOrd="0" destOrd="0" presId="urn:microsoft.com/office/officeart/2005/8/layout/cycle8"/>
    <dgm:cxn modelId="{493CA336-F861-4CAB-A79B-F80EA771CEFD}" srcId="{1242E7B5-4514-4945-BB26-7254BFDCE5D5}" destId="{FCF70904-792A-4997-BEBE-D995557F50E7}" srcOrd="3" destOrd="0" parTransId="{F732464B-1C21-4C84-9257-63532E77D952}" sibTransId="{1D820BA4-6168-4ECC-B929-32CC517680E5}"/>
    <dgm:cxn modelId="{37493294-CAFE-4E48-A706-F22A0ED7AC36}" srcId="{1242E7B5-4514-4945-BB26-7254BFDCE5D5}" destId="{3858AD28-0236-443A-B91A-8D35D41214B7}" srcOrd="1" destOrd="0" parTransId="{67EF2EAB-B399-46AC-AC5C-F8923E7B93F1}" sibTransId="{52AD5EE3-E0F5-46A8-AFEA-47845B42D04B}"/>
    <dgm:cxn modelId="{FE693CAB-522D-43FA-8894-198476DC1D56}" srcId="{1242E7B5-4514-4945-BB26-7254BFDCE5D5}" destId="{F400D805-FAF4-43B5-886D-019A3D577DE1}" srcOrd="0" destOrd="0" parTransId="{7896485B-36E8-4F64-B767-92CA07BF2E2F}" sibTransId="{97A0EF89-BD96-4765-BE09-6C4F2FC05D10}"/>
    <dgm:cxn modelId="{D6D4A81B-B39D-421B-B16D-3BAA929330FB}" type="presOf" srcId="{F400D805-FAF4-43B5-886D-019A3D577DE1}" destId="{E97756DD-F113-452B-B51A-1F09A42B3299}" srcOrd="0" destOrd="0" presId="urn:microsoft.com/office/officeart/2005/8/layout/cycle8"/>
    <dgm:cxn modelId="{44E962E2-CB7E-49A1-9341-5E9B3A981CF3}" type="presOf" srcId="{3858AD28-0236-443A-B91A-8D35D41214B7}" destId="{191E329B-8FD8-4D44-B151-0B86AF29DEB8}" srcOrd="0" destOrd="0" presId="urn:microsoft.com/office/officeart/2005/8/layout/cycle8"/>
    <dgm:cxn modelId="{A13BA67E-A1CA-4F0B-B59B-F1FF5E7D632A}" type="presOf" srcId="{250E52DA-B49D-4EAD-A343-8EB3C4A3C428}" destId="{64D83FAA-304B-4FAD-A33B-EC44EF50A37C}" srcOrd="1" destOrd="0" presId="urn:microsoft.com/office/officeart/2005/8/layout/cycle8"/>
    <dgm:cxn modelId="{76F24CFA-997C-4593-AE16-C5E329B84B3B}" srcId="{1242E7B5-4514-4945-BB26-7254BFDCE5D5}" destId="{250E52DA-B49D-4EAD-A343-8EB3C4A3C428}" srcOrd="4" destOrd="0" parTransId="{22ED5F60-9A81-4208-84BE-B8AA794DE4A1}" sibTransId="{5E824702-C1E6-4446-B64B-778E63B2342F}"/>
    <dgm:cxn modelId="{B73B714A-6132-4670-AF30-DD3D712B4AFF}" type="presOf" srcId="{1242E7B5-4514-4945-BB26-7254BFDCE5D5}" destId="{91D8BBE6-FFE4-4BE1-BADD-48AA1A95912A}" srcOrd="0" destOrd="0" presId="urn:microsoft.com/office/officeart/2005/8/layout/cycle8"/>
    <dgm:cxn modelId="{F0C65256-4138-4922-A84E-2EF759111301}" srcId="{1242E7B5-4514-4945-BB26-7254BFDCE5D5}" destId="{8ECBD8AD-C65C-41B4-A56F-350103C83D4C}" srcOrd="2" destOrd="0" parTransId="{93E3D5BB-F99F-4A15-ADFB-A8E7A4A98FE4}" sibTransId="{4A1BB902-E16E-49D4-AF32-D0AE229337D9}"/>
    <dgm:cxn modelId="{BCF52F97-C7D6-4D69-91F6-B6B28642217A}" type="presParOf" srcId="{91D8BBE6-FFE4-4BE1-BADD-48AA1A95912A}" destId="{E97756DD-F113-452B-B51A-1F09A42B3299}" srcOrd="0" destOrd="0" presId="urn:microsoft.com/office/officeart/2005/8/layout/cycle8"/>
    <dgm:cxn modelId="{C38EDD68-AD0E-40E5-807B-61BFDA012BB1}" type="presParOf" srcId="{91D8BBE6-FFE4-4BE1-BADD-48AA1A95912A}" destId="{B3B7804E-4465-4201-B28B-FB846D8C94E7}" srcOrd="1" destOrd="0" presId="urn:microsoft.com/office/officeart/2005/8/layout/cycle8"/>
    <dgm:cxn modelId="{49BFDEF6-422D-46B3-87AA-4096C5B9B26B}" type="presParOf" srcId="{91D8BBE6-FFE4-4BE1-BADD-48AA1A95912A}" destId="{04BFC526-ADE9-4450-996C-D435CF1EEB77}" srcOrd="2" destOrd="0" presId="urn:microsoft.com/office/officeart/2005/8/layout/cycle8"/>
    <dgm:cxn modelId="{2FDC0A92-2DBE-4C48-9BB3-2E0C72B869DF}" type="presParOf" srcId="{91D8BBE6-FFE4-4BE1-BADD-48AA1A95912A}" destId="{DEDFB5DB-6B80-40B0-834C-7D229A206320}" srcOrd="3" destOrd="0" presId="urn:microsoft.com/office/officeart/2005/8/layout/cycle8"/>
    <dgm:cxn modelId="{14DE02BC-471A-4D56-8FAB-D709FD4DC36B}" type="presParOf" srcId="{91D8BBE6-FFE4-4BE1-BADD-48AA1A95912A}" destId="{191E329B-8FD8-4D44-B151-0B86AF29DEB8}" srcOrd="4" destOrd="0" presId="urn:microsoft.com/office/officeart/2005/8/layout/cycle8"/>
    <dgm:cxn modelId="{67E6A879-22AA-4457-87EF-F8FA1A0539DE}" type="presParOf" srcId="{91D8BBE6-FFE4-4BE1-BADD-48AA1A95912A}" destId="{3E152B37-B594-4593-A8D2-A4F36C2BFAAD}" srcOrd="5" destOrd="0" presId="urn:microsoft.com/office/officeart/2005/8/layout/cycle8"/>
    <dgm:cxn modelId="{4E2C5D8F-3BFB-4DE9-8F66-43A107B0B91F}" type="presParOf" srcId="{91D8BBE6-FFE4-4BE1-BADD-48AA1A95912A}" destId="{6E21BE48-9502-44E6-B066-9F83979B1131}" srcOrd="6" destOrd="0" presId="urn:microsoft.com/office/officeart/2005/8/layout/cycle8"/>
    <dgm:cxn modelId="{9D8A6EF6-8879-4E0B-A9DD-634F1DE18A7D}" type="presParOf" srcId="{91D8BBE6-FFE4-4BE1-BADD-48AA1A95912A}" destId="{3604ADF0-A605-4474-B705-7DE1A847A62C}" srcOrd="7" destOrd="0" presId="urn:microsoft.com/office/officeart/2005/8/layout/cycle8"/>
    <dgm:cxn modelId="{2CE9C14F-DFAC-40B6-B262-389E49FE00DE}" type="presParOf" srcId="{91D8BBE6-FFE4-4BE1-BADD-48AA1A95912A}" destId="{56509CAB-1984-4F68-976E-CFD4D8784BA8}" srcOrd="8" destOrd="0" presId="urn:microsoft.com/office/officeart/2005/8/layout/cycle8"/>
    <dgm:cxn modelId="{28CAB739-6F36-4ABB-A00F-24C3224E1434}" type="presParOf" srcId="{91D8BBE6-FFE4-4BE1-BADD-48AA1A95912A}" destId="{A052A8BD-1DC7-48F7-B640-382A6464231B}" srcOrd="9" destOrd="0" presId="urn:microsoft.com/office/officeart/2005/8/layout/cycle8"/>
    <dgm:cxn modelId="{838BEEEB-6287-4566-A0D1-7CEA0DE78A8D}" type="presParOf" srcId="{91D8BBE6-FFE4-4BE1-BADD-48AA1A95912A}" destId="{CB44D886-EFCF-425E-8916-8C8B63CC3AE8}" srcOrd="10" destOrd="0" presId="urn:microsoft.com/office/officeart/2005/8/layout/cycle8"/>
    <dgm:cxn modelId="{312DEA7A-B5E2-4992-9845-6D08C1408195}" type="presParOf" srcId="{91D8BBE6-FFE4-4BE1-BADD-48AA1A95912A}" destId="{43C3F6A1-9A16-49B1-841B-41DB8BB456C0}" srcOrd="11" destOrd="0" presId="urn:microsoft.com/office/officeart/2005/8/layout/cycle8"/>
    <dgm:cxn modelId="{5190CEA3-A3FB-46E3-BA0E-0672FCBC55D4}" type="presParOf" srcId="{91D8BBE6-FFE4-4BE1-BADD-48AA1A95912A}" destId="{A18496FC-9E3D-463C-9FD8-820EED8D72BD}" srcOrd="12" destOrd="0" presId="urn:microsoft.com/office/officeart/2005/8/layout/cycle8"/>
    <dgm:cxn modelId="{857D44B4-90AA-4802-8112-01FD616CB789}" type="presParOf" srcId="{91D8BBE6-FFE4-4BE1-BADD-48AA1A95912A}" destId="{501DB9FC-EB4E-45CF-A699-69BC4B3540FE}" srcOrd="13" destOrd="0" presId="urn:microsoft.com/office/officeart/2005/8/layout/cycle8"/>
    <dgm:cxn modelId="{2694A049-6083-4FCC-8C7D-E13F50A70E78}" type="presParOf" srcId="{91D8BBE6-FFE4-4BE1-BADD-48AA1A95912A}" destId="{36ACA05F-3DBA-4319-8E7F-5C7DAA2E2873}" srcOrd="14" destOrd="0" presId="urn:microsoft.com/office/officeart/2005/8/layout/cycle8"/>
    <dgm:cxn modelId="{5BBA0137-2E16-42DE-B9E0-C403572CD407}" type="presParOf" srcId="{91D8BBE6-FFE4-4BE1-BADD-48AA1A95912A}" destId="{C09BE9BB-9692-4451-AB6A-D416E31CF8F1}" srcOrd="15" destOrd="0" presId="urn:microsoft.com/office/officeart/2005/8/layout/cycle8"/>
    <dgm:cxn modelId="{73D90BEA-5B35-4AE7-95FB-9E3365F15623}" type="presParOf" srcId="{91D8BBE6-FFE4-4BE1-BADD-48AA1A95912A}" destId="{30A4D5B3-E26A-4698-941F-5E7391975851}" srcOrd="16" destOrd="0" presId="urn:microsoft.com/office/officeart/2005/8/layout/cycle8"/>
    <dgm:cxn modelId="{3BA13920-7387-4C7C-BC08-6A45D37B76ED}" type="presParOf" srcId="{91D8BBE6-FFE4-4BE1-BADD-48AA1A95912A}" destId="{F94208EE-1918-4245-AE61-C91DC34E6E24}" srcOrd="17" destOrd="0" presId="urn:microsoft.com/office/officeart/2005/8/layout/cycle8"/>
    <dgm:cxn modelId="{F3ED3A78-F5B2-4410-99B3-A868AEA18CB1}" type="presParOf" srcId="{91D8BBE6-FFE4-4BE1-BADD-48AA1A95912A}" destId="{71C1880A-EDE4-4F69-81F8-8CFFA173F5BF}" srcOrd="18" destOrd="0" presId="urn:microsoft.com/office/officeart/2005/8/layout/cycle8"/>
    <dgm:cxn modelId="{4476840F-CE52-42C8-86F2-422B99AAB142}" type="presParOf" srcId="{91D8BBE6-FFE4-4BE1-BADD-48AA1A95912A}" destId="{64D83FAA-304B-4FAD-A33B-EC44EF50A37C}" srcOrd="19" destOrd="0" presId="urn:microsoft.com/office/officeart/2005/8/layout/cycle8"/>
    <dgm:cxn modelId="{A205008E-45C9-449F-9755-3E28783DA8EB}" type="presParOf" srcId="{91D8BBE6-FFE4-4BE1-BADD-48AA1A95912A}" destId="{15E902A8-06F8-4CEF-A858-950AB406707B}" srcOrd="20" destOrd="0" presId="urn:microsoft.com/office/officeart/2005/8/layout/cycle8"/>
    <dgm:cxn modelId="{2DEBF14C-4890-4E03-A871-6FC609DAFC6B}" type="presParOf" srcId="{91D8BBE6-FFE4-4BE1-BADD-48AA1A95912A}" destId="{5FC0CC28-1F4F-4831-8808-F5FFDA0CA769}" srcOrd="21" destOrd="0" presId="urn:microsoft.com/office/officeart/2005/8/layout/cycle8"/>
    <dgm:cxn modelId="{7B1DBE63-71DD-4AD0-AF66-DA73071021DB}" type="presParOf" srcId="{91D8BBE6-FFE4-4BE1-BADD-48AA1A95912A}" destId="{8C2EA557-1E26-48F8-93AB-511068E01D72}" srcOrd="22" destOrd="0" presId="urn:microsoft.com/office/officeart/2005/8/layout/cycle8"/>
    <dgm:cxn modelId="{3BAB4758-59C7-412D-A8AE-C58AB4F49E56}" type="presParOf" srcId="{91D8BBE6-FFE4-4BE1-BADD-48AA1A95912A}" destId="{42CA09C8-81E7-43A5-9E75-0F0D238DC4ED}" srcOrd="23" destOrd="0" presId="urn:microsoft.com/office/officeart/2005/8/layout/cycle8"/>
    <dgm:cxn modelId="{66A53442-7DE6-4BDC-A04C-014F5BDF10AD}" type="presParOf" srcId="{91D8BBE6-FFE4-4BE1-BADD-48AA1A95912A}" destId="{EB7A2943-8CA8-4B7F-A0FC-8BF2BCA4DAC1}"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791A62E-4C95-4EA0-8EA7-D1E7C0E5357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7BD4DBC3-91BC-4C2A-8943-C206A31CA7D4}">
      <dgm:prSet phldrT="[Text]" custT="1"/>
      <dgm:spPr/>
      <dgm:t>
        <a:bodyPr/>
        <a:lstStyle/>
        <a:p>
          <a:r>
            <a:rPr lang="en-US" sz="2400" dirty="0" smtClean="0"/>
            <a:t>What did you conclude?</a:t>
          </a:r>
          <a:endParaRPr lang="en-US" sz="2400" dirty="0"/>
        </a:p>
      </dgm:t>
    </dgm:pt>
    <dgm:pt modelId="{A7B0DE6B-0EE1-4333-B6B0-C6C756031F04}" type="parTrans" cxnId="{256DD4DA-13A6-40CB-A44C-3A476174EA37}">
      <dgm:prSet/>
      <dgm:spPr/>
      <dgm:t>
        <a:bodyPr/>
        <a:lstStyle/>
        <a:p>
          <a:endParaRPr lang="en-US"/>
        </a:p>
      </dgm:t>
    </dgm:pt>
    <dgm:pt modelId="{A1EB4BB1-A3E5-489E-B2D5-8D8375571FE7}" type="sibTrans" cxnId="{256DD4DA-13A6-40CB-A44C-3A476174EA37}">
      <dgm:prSet/>
      <dgm:spPr/>
      <dgm:t>
        <a:bodyPr/>
        <a:lstStyle/>
        <a:p>
          <a:endParaRPr lang="en-US"/>
        </a:p>
      </dgm:t>
    </dgm:pt>
    <dgm:pt modelId="{7FFBA98A-C8DE-464A-B560-CC8A2FCC3F45}">
      <dgm:prSet phldrT="[Text]" custT="1"/>
      <dgm:spPr/>
      <dgm:t>
        <a:bodyPr/>
        <a:lstStyle/>
        <a:p>
          <a:r>
            <a:rPr lang="en-US" sz="3100" dirty="0" smtClean="0"/>
            <a:t>Plan</a:t>
          </a:r>
          <a:endParaRPr lang="en-US" sz="3100" dirty="0"/>
        </a:p>
      </dgm:t>
    </dgm:pt>
    <dgm:pt modelId="{5B52BE76-F429-42D4-85A2-707D258CD043}" type="parTrans" cxnId="{88EF4710-78B9-436D-96C4-C789C3B57DCA}">
      <dgm:prSet/>
      <dgm:spPr/>
      <dgm:t>
        <a:bodyPr/>
        <a:lstStyle/>
        <a:p>
          <a:endParaRPr lang="en-US"/>
        </a:p>
      </dgm:t>
    </dgm:pt>
    <dgm:pt modelId="{4EC9ED5E-449A-466F-BAA1-4FF51F217680}" type="sibTrans" cxnId="{88EF4710-78B9-436D-96C4-C789C3B57DCA}">
      <dgm:prSet/>
      <dgm:spPr/>
      <dgm:t>
        <a:bodyPr/>
        <a:lstStyle/>
        <a:p>
          <a:endParaRPr lang="en-US"/>
        </a:p>
      </dgm:t>
    </dgm:pt>
    <dgm:pt modelId="{A45C87B4-E605-413B-AD9B-C1CC0EEEDF02}">
      <dgm:prSet phldrT="[Text]" custT="1"/>
      <dgm:spPr/>
      <dgm:t>
        <a:bodyPr/>
        <a:lstStyle/>
        <a:p>
          <a:r>
            <a:rPr lang="en-US" sz="2400" dirty="0" smtClean="0"/>
            <a:t>I plan to:</a:t>
          </a:r>
          <a:endParaRPr lang="en-US" sz="2400" dirty="0"/>
        </a:p>
      </dgm:t>
    </dgm:pt>
    <dgm:pt modelId="{A31A7D42-AA98-45C8-AC7C-CB47AD576578}" type="parTrans" cxnId="{EFEAD687-EB54-471C-8462-7BB81BBCCE14}">
      <dgm:prSet/>
      <dgm:spPr/>
      <dgm:t>
        <a:bodyPr/>
        <a:lstStyle/>
        <a:p>
          <a:endParaRPr lang="en-US"/>
        </a:p>
      </dgm:t>
    </dgm:pt>
    <dgm:pt modelId="{420080AF-09D3-4614-9FD7-AA7E72599956}" type="sibTrans" cxnId="{EFEAD687-EB54-471C-8462-7BB81BBCCE14}">
      <dgm:prSet/>
      <dgm:spPr/>
      <dgm:t>
        <a:bodyPr/>
        <a:lstStyle/>
        <a:p>
          <a:endParaRPr lang="en-US"/>
        </a:p>
      </dgm:t>
    </dgm:pt>
    <dgm:pt modelId="{DAD6AD4B-241C-4D61-8900-3EC56182FB44}">
      <dgm:prSet phldrT="[Text]" custT="1"/>
      <dgm:spPr/>
      <dgm:t>
        <a:bodyPr/>
        <a:lstStyle/>
        <a:p>
          <a:r>
            <a:rPr lang="en-US" sz="3100" dirty="0" smtClean="0"/>
            <a:t>Do</a:t>
          </a:r>
          <a:endParaRPr lang="en-US" sz="3100" dirty="0"/>
        </a:p>
      </dgm:t>
    </dgm:pt>
    <dgm:pt modelId="{876375BD-E0A5-4A8E-97E9-DE9777D7DE90}" type="parTrans" cxnId="{EE1E288B-2BC9-495C-B6C1-D76FD1A1C2F6}">
      <dgm:prSet/>
      <dgm:spPr/>
      <dgm:t>
        <a:bodyPr/>
        <a:lstStyle/>
        <a:p>
          <a:endParaRPr lang="en-US"/>
        </a:p>
      </dgm:t>
    </dgm:pt>
    <dgm:pt modelId="{B4AD7352-B7DC-4B99-9742-67D9C30CAEF1}" type="sibTrans" cxnId="{EE1E288B-2BC9-495C-B6C1-D76FD1A1C2F6}">
      <dgm:prSet/>
      <dgm:spPr/>
      <dgm:t>
        <a:bodyPr/>
        <a:lstStyle/>
        <a:p>
          <a:endParaRPr lang="en-US"/>
        </a:p>
      </dgm:t>
    </dgm:pt>
    <dgm:pt modelId="{791F2720-90E8-407B-AB09-4294FF1D3418}">
      <dgm:prSet phldrT="[Text]" custT="1"/>
      <dgm:spPr/>
      <dgm:t>
        <a:bodyPr/>
        <a:lstStyle/>
        <a:p>
          <a:r>
            <a:rPr lang="en-US" sz="2400" dirty="0" smtClean="0"/>
            <a:t>What did you observe when you did this?</a:t>
          </a:r>
          <a:endParaRPr lang="en-US" sz="2400" dirty="0"/>
        </a:p>
      </dgm:t>
    </dgm:pt>
    <dgm:pt modelId="{2DD4CD25-8A21-46E3-A7C3-456DA4F2BE28}" type="parTrans" cxnId="{36FF5775-4485-4BEE-A652-035F74CA0FE2}">
      <dgm:prSet/>
      <dgm:spPr/>
      <dgm:t>
        <a:bodyPr/>
        <a:lstStyle/>
        <a:p>
          <a:endParaRPr lang="en-US"/>
        </a:p>
      </dgm:t>
    </dgm:pt>
    <dgm:pt modelId="{3FB40430-1B9C-4B8B-9B55-A431EED8C4F9}" type="sibTrans" cxnId="{36FF5775-4485-4BEE-A652-035F74CA0FE2}">
      <dgm:prSet/>
      <dgm:spPr/>
      <dgm:t>
        <a:bodyPr/>
        <a:lstStyle/>
        <a:p>
          <a:endParaRPr lang="en-US"/>
        </a:p>
      </dgm:t>
    </dgm:pt>
    <dgm:pt modelId="{061A5707-47E8-4966-AD2D-143FB4B792B2}">
      <dgm:prSet phldrT="[Text]" custT="1"/>
      <dgm:spPr/>
      <dgm:t>
        <a:bodyPr/>
        <a:lstStyle/>
        <a:p>
          <a:r>
            <a:rPr lang="en-US" sz="3100" dirty="0" smtClean="0"/>
            <a:t>Study</a:t>
          </a:r>
          <a:endParaRPr lang="en-US" sz="3100" dirty="0"/>
        </a:p>
      </dgm:t>
    </dgm:pt>
    <dgm:pt modelId="{B583ADC0-E0B2-4578-9722-05C91CE95FDA}" type="parTrans" cxnId="{1056195A-EADD-4FB1-8C84-267304B033AF}">
      <dgm:prSet/>
      <dgm:spPr/>
      <dgm:t>
        <a:bodyPr/>
        <a:lstStyle/>
        <a:p>
          <a:endParaRPr lang="en-US"/>
        </a:p>
      </dgm:t>
    </dgm:pt>
    <dgm:pt modelId="{A14BA266-11B1-45AE-8EE4-89D732877A43}" type="sibTrans" cxnId="{1056195A-EADD-4FB1-8C84-267304B033AF}">
      <dgm:prSet/>
      <dgm:spPr/>
      <dgm:t>
        <a:bodyPr/>
        <a:lstStyle/>
        <a:p>
          <a:endParaRPr lang="en-US"/>
        </a:p>
      </dgm:t>
    </dgm:pt>
    <dgm:pt modelId="{A64D3BBE-3D69-45B0-A825-E10CF11F48C5}">
      <dgm:prSet phldrT="[Text]" custT="1"/>
      <dgm:spPr/>
      <dgm:t>
        <a:bodyPr anchor="t" anchorCtr="0"/>
        <a:lstStyle/>
        <a:p>
          <a:r>
            <a:rPr lang="en-US" sz="2400" dirty="0" smtClean="0"/>
            <a:t>What did you learn?</a:t>
          </a:r>
          <a:endParaRPr lang="en-US" sz="2400" dirty="0"/>
        </a:p>
      </dgm:t>
    </dgm:pt>
    <dgm:pt modelId="{78CCB186-E0DF-440E-8941-1CFBF5D64EB8}" type="parTrans" cxnId="{CDBD613F-0DDA-4D62-8A57-639AA29E3F95}">
      <dgm:prSet/>
      <dgm:spPr/>
      <dgm:t>
        <a:bodyPr/>
        <a:lstStyle/>
        <a:p>
          <a:endParaRPr lang="en-US"/>
        </a:p>
      </dgm:t>
    </dgm:pt>
    <dgm:pt modelId="{8A8FDF06-AFA1-48E9-A934-1150FCEE0300}" type="sibTrans" cxnId="{CDBD613F-0DDA-4D62-8A57-639AA29E3F95}">
      <dgm:prSet/>
      <dgm:spPr/>
      <dgm:t>
        <a:bodyPr/>
        <a:lstStyle/>
        <a:p>
          <a:endParaRPr lang="en-US"/>
        </a:p>
      </dgm:t>
    </dgm:pt>
    <dgm:pt modelId="{E4FB01E0-76E0-49B7-B107-B71D87902A69}">
      <dgm:prSet phldrT="[Text]" custT="1"/>
      <dgm:spPr/>
      <dgm:t>
        <a:bodyPr/>
        <a:lstStyle/>
        <a:p>
          <a:r>
            <a:rPr lang="en-US" sz="2400" dirty="0" smtClean="0"/>
            <a:t>What changes might you attempt in the next cycle?</a:t>
          </a:r>
          <a:endParaRPr lang="en-US" sz="2400" dirty="0"/>
        </a:p>
      </dgm:t>
    </dgm:pt>
    <dgm:pt modelId="{2A3E3ED9-A58C-4588-A835-725C049FBDC3}" type="parTrans" cxnId="{ADD4BAC4-B69D-4CFE-8011-2447D94FCA99}">
      <dgm:prSet/>
      <dgm:spPr/>
      <dgm:t>
        <a:bodyPr/>
        <a:lstStyle/>
        <a:p>
          <a:endParaRPr lang="en-US"/>
        </a:p>
      </dgm:t>
    </dgm:pt>
    <dgm:pt modelId="{34A6A91F-E865-4264-A929-1321B94F5A24}" type="sibTrans" cxnId="{ADD4BAC4-B69D-4CFE-8011-2447D94FCA99}">
      <dgm:prSet/>
      <dgm:spPr/>
      <dgm:t>
        <a:bodyPr/>
        <a:lstStyle/>
        <a:p>
          <a:endParaRPr lang="en-US"/>
        </a:p>
      </dgm:t>
    </dgm:pt>
    <dgm:pt modelId="{F84E293E-5B2B-401E-8370-5D4FC9C5249C}">
      <dgm:prSet phldrT="[Text]" custT="1"/>
      <dgm:spPr/>
      <dgm:t>
        <a:bodyPr/>
        <a:lstStyle/>
        <a:p>
          <a:r>
            <a:rPr lang="en-US" sz="2400" dirty="0" smtClean="0"/>
            <a:t>I hope this produces:</a:t>
          </a:r>
          <a:endParaRPr lang="en-US" sz="2400" dirty="0"/>
        </a:p>
      </dgm:t>
    </dgm:pt>
    <dgm:pt modelId="{30866C46-AFF6-4578-BB4B-5B908EA8A6C5}" type="parTrans" cxnId="{CDD581BE-2C99-4EBA-AE53-669A3EFC34E2}">
      <dgm:prSet/>
      <dgm:spPr/>
      <dgm:t>
        <a:bodyPr/>
        <a:lstStyle/>
        <a:p>
          <a:endParaRPr lang="en-US"/>
        </a:p>
      </dgm:t>
    </dgm:pt>
    <dgm:pt modelId="{1E4F0A0D-268E-496E-B3B7-3AB3B87E1DCE}" type="sibTrans" cxnId="{CDD581BE-2C99-4EBA-AE53-669A3EFC34E2}">
      <dgm:prSet/>
      <dgm:spPr/>
      <dgm:t>
        <a:bodyPr/>
        <a:lstStyle/>
        <a:p>
          <a:endParaRPr lang="en-US"/>
        </a:p>
      </dgm:t>
    </dgm:pt>
    <dgm:pt modelId="{2E23000A-4CD7-4E8A-A119-F3C6889D349D}">
      <dgm:prSet phldrT="[Text]" custT="1"/>
      <dgm:spPr/>
      <dgm:t>
        <a:bodyPr/>
        <a:lstStyle/>
        <a:p>
          <a:r>
            <a:rPr lang="en-US" sz="2400" dirty="0" smtClean="0"/>
            <a:t>Steps to execute:</a:t>
          </a:r>
          <a:endParaRPr lang="en-US" sz="2400" dirty="0"/>
        </a:p>
      </dgm:t>
    </dgm:pt>
    <dgm:pt modelId="{0B5DA767-267F-4658-974B-1C2D54966E2D}" type="parTrans" cxnId="{AE0725AE-1B93-4ECF-96BF-6DCD1A7BCCCC}">
      <dgm:prSet/>
      <dgm:spPr/>
      <dgm:t>
        <a:bodyPr/>
        <a:lstStyle/>
        <a:p>
          <a:endParaRPr lang="en-US"/>
        </a:p>
      </dgm:t>
    </dgm:pt>
    <dgm:pt modelId="{DCC997E1-5953-4081-B5E3-53A9E579D267}" type="sibTrans" cxnId="{AE0725AE-1B93-4ECF-96BF-6DCD1A7BCCCC}">
      <dgm:prSet/>
      <dgm:spPr/>
      <dgm:t>
        <a:bodyPr/>
        <a:lstStyle/>
        <a:p>
          <a:endParaRPr lang="en-US"/>
        </a:p>
      </dgm:t>
    </dgm:pt>
    <dgm:pt modelId="{1F238C1E-F2D4-49B9-9F82-6FD27DF634FD}">
      <dgm:prSet phldrT="[Text]" custT="1"/>
      <dgm:spPr/>
      <dgm:t>
        <a:bodyPr anchor="t" anchorCtr="0"/>
        <a:lstStyle/>
        <a:p>
          <a:r>
            <a:rPr lang="en-US" sz="2400" dirty="0" smtClean="0"/>
            <a:t>Did you meet your goal?</a:t>
          </a:r>
          <a:endParaRPr lang="en-US" sz="2400" dirty="0"/>
        </a:p>
      </dgm:t>
    </dgm:pt>
    <dgm:pt modelId="{1F9FA234-B30A-468E-8690-F3295A9095F4}" type="parTrans" cxnId="{FCD4E5F2-ECC9-438F-BA21-8A64B3CC1C39}">
      <dgm:prSet/>
      <dgm:spPr/>
      <dgm:t>
        <a:bodyPr/>
        <a:lstStyle/>
        <a:p>
          <a:endParaRPr lang="en-US"/>
        </a:p>
      </dgm:t>
    </dgm:pt>
    <dgm:pt modelId="{4AEBD41F-840D-472E-91EB-CF45A378DFCA}" type="sibTrans" cxnId="{FCD4E5F2-ECC9-438F-BA21-8A64B3CC1C39}">
      <dgm:prSet/>
      <dgm:spPr/>
      <dgm:t>
        <a:bodyPr/>
        <a:lstStyle/>
        <a:p>
          <a:endParaRPr lang="en-US"/>
        </a:p>
      </dgm:t>
    </dgm:pt>
    <dgm:pt modelId="{D8063DA7-D592-4935-A11B-A30ED1745710}">
      <dgm:prSet phldrT="[Text]" custT="1"/>
      <dgm:spPr/>
      <dgm:t>
        <a:bodyPr/>
        <a:lstStyle/>
        <a:p>
          <a:r>
            <a:rPr lang="en-US" sz="3100" dirty="0" smtClean="0"/>
            <a:t>Act</a:t>
          </a:r>
          <a:endParaRPr lang="en-US" sz="3100" dirty="0"/>
        </a:p>
      </dgm:t>
    </dgm:pt>
    <dgm:pt modelId="{06B01168-42DE-4E55-A898-38D9148AE3DD}" type="sibTrans" cxnId="{9893C42F-AEBC-486A-A129-E9DD25B8B066}">
      <dgm:prSet/>
      <dgm:spPr/>
      <dgm:t>
        <a:bodyPr/>
        <a:lstStyle/>
        <a:p>
          <a:endParaRPr lang="en-US"/>
        </a:p>
      </dgm:t>
    </dgm:pt>
    <dgm:pt modelId="{BF82AD51-61FD-4673-84F8-BB9B4956EAB8}" type="parTrans" cxnId="{9893C42F-AEBC-486A-A129-E9DD25B8B066}">
      <dgm:prSet/>
      <dgm:spPr/>
      <dgm:t>
        <a:bodyPr/>
        <a:lstStyle/>
        <a:p>
          <a:endParaRPr lang="en-US"/>
        </a:p>
      </dgm:t>
    </dgm:pt>
    <dgm:pt modelId="{51D7A9EA-E060-49FB-82C2-B0FE430750B3}" type="pres">
      <dgm:prSet presAssocID="{9791A62E-4C95-4EA0-8EA7-D1E7C0E53575}" presName="cycleMatrixDiagram" presStyleCnt="0">
        <dgm:presLayoutVars>
          <dgm:chMax val="1"/>
          <dgm:dir/>
          <dgm:animLvl val="lvl"/>
          <dgm:resizeHandles val="exact"/>
        </dgm:presLayoutVars>
      </dgm:prSet>
      <dgm:spPr/>
      <dgm:t>
        <a:bodyPr/>
        <a:lstStyle/>
        <a:p>
          <a:endParaRPr lang="en-US"/>
        </a:p>
      </dgm:t>
    </dgm:pt>
    <dgm:pt modelId="{76CD104F-E612-4DB4-9711-61722B9F4156}" type="pres">
      <dgm:prSet presAssocID="{9791A62E-4C95-4EA0-8EA7-D1E7C0E53575}" presName="children" presStyleCnt="0"/>
      <dgm:spPr/>
    </dgm:pt>
    <dgm:pt modelId="{183674E1-702F-4708-AF7C-A5AC84878201}" type="pres">
      <dgm:prSet presAssocID="{9791A62E-4C95-4EA0-8EA7-D1E7C0E53575}" presName="child1group" presStyleCnt="0"/>
      <dgm:spPr/>
    </dgm:pt>
    <dgm:pt modelId="{38F9451E-67A1-4F02-86E1-C0921DFF84F2}" type="pres">
      <dgm:prSet presAssocID="{9791A62E-4C95-4EA0-8EA7-D1E7C0E53575}" presName="child1" presStyleLbl="bgAcc1" presStyleIdx="0" presStyleCnt="4" custScaleX="197095" custScaleY="135036" custLinFactNeighborX="-43985" custLinFactNeighborY="16434"/>
      <dgm:spPr/>
      <dgm:t>
        <a:bodyPr/>
        <a:lstStyle/>
        <a:p>
          <a:endParaRPr lang="en-US"/>
        </a:p>
      </dgm:t>
    </dgm:pt>
    <dgm:pt modelId="{CF29F28B-7002-401F-8EA8-D3A8DD6A2C0F}" type="pres">
      <dgm:prSet presAssocID="{9791A62E-4C95-4EA0-8EA7-D1E7C0E53575}" presName="child1Text" presStyleLbl="bgAcc1" presStyleIdx="0" presStyleCnt="4">
        <dgm:presLayoutVars>
          <dgm:bulletEnabled val="1"/>
        </dgm:presLayoutVars>
      </dgm:prSet>
      <dgm:spPr/>
      <dgm:t>
        <a:bodyPr/>
        <a:lstStyle/>
        <a:p>
          <a:endParaRPr lang="en-US"/>
        </a:p>
      </dgm:t>
    </dgm:pt>
    <dgm:pt modelId="{E45DB43E-8942-4D47-873A-F3E17D332C4A}" type="pres">
      <dgm:prSet presAssocID="{9791A62E-4C95-4EA0-8EA7-D1E7C0E53575}" presName="child2group" presStyleCnt="0"/>
      <dgm:spPr/>
    </dgm:pt>
    <dgm:pt modelId="{3611CA61-6312-442C-815E-633271B0605D}" type="pres">
      <dgm:prSet presAssocID="{9791A62E-4C95-4EA0-8EA7-D1E7C0E53575}" presName="child2" presStyleLbl="bgAcc1" presStyleIdx="1" presStyleCnt="4" custScaleX="197095" custScaleY="131849" custLinFactNeighborX="43112" custLinFactNeighborY="18094"/>
      <dgm:spPr/>
      <dgm:t>
        <a:bodyPr/>
        <a:lstStyle/>
        <a:p>
          <a:endParaRPr lang="en-US"/>
        </a:p>
      </dgm:t>
    </dgm:pt>
    <dgm:pt modelId="{51DA0919-F574-4F3B-B9D6-12C7EC9EBD66}" type="pres">
      <dgm:prSet presAssocID="{9791A62E-4C95-4EA0-8EA7-D1E7C0E53575}" presName="child2Text" presStyleLbl="bgAcc1" presStyleIdx="1" presStyleCnt="4">
        <dgm:presLayoutVars>
          <dgm:bulletEnabled val="1"/>
        </dgm:presLayoutVars>
      </dgm:prSet>
      <dgm:spPr/>
      <dgm:t>
        <a:bodyPr/>
        <a:lstStyle/>
        <a:p>
          <a:endParaRPr lang="en-US"/>
        </a:p>
      </dgm:t>
    </dgm:pt>
    <dgm:pt modelId="{DB68FA24-94DE-409A-B44E-77D7F647FA4C}" type="pres">
      <dgm:prSet presAssocID="{9791A62E-4C95-4EA0-8EA7-D1E7C0E53575}" presName="child3group" presStyleCnt="0"/>
      <dgm:spPr/>
    </dgm:pt>
    <dgm:pt modelId="{EC4681F0-3ABF-412A-8C13-5BD3627C66AD}" type="pres">
      <dgm:prSet presAssocID="{9791A62E-4C95-4EA0-8EA7-D1E7C0E53575}" presName="child3" presStyleLbl="bgAcc1" presStyleIdx="2" presStyleCnt="4" custScaleX="197095" custScaleY="131888" custLinFactNeighborX="43039" custLinFactNeighborY="-19466"/>
      <dgm:spPr/>
      <dgm:t>
        <a:bodyPr/>
        <a:lstStyle/>
        <a:p>
          <a:endParaRPr lang="en-US"/>
        </a:p>
      </dgm:t>
    </dgm:pt>
    <dgm:pt modelId="{3C896356-D9B6-4966-B261-86FDB92C3EE2}" type="pres">
      <dgm:prSet presAssocID="{9791A62E-4C95-4EA0-8EA7-D1E7C0E53575}" presName="child3Text" presStyleLbl="bgAcc1" presStyleIdx="2" presStyleCnt="4">
        <dgm:presLayoutVars>
          <dgm:bulletEnabled val="1"/>
        </dgm:presLayoutVars>
      </dgm:prSet>
      <dgm:spPr/>
      <dgm:t>
        <a:bodyPr/>
        <a:lstStyle/>
        <a:p>
          <a:endParaRPr lang="en-US"/>
        </a:p>
      </dgm:t>
    </dgm:pt>
    <dgm:pt modelId="{9101A75E-ABC0-4F5A-B41F-007B2B109AA4}" type="pres">
      <dgm:prSet presAssocID="{9791A62E-4C95-4EA0-8EA7-D1E7C0E53575}" presName="child4group" presStyleCnt="0"/>
      <dgm:spPr/>
    </dgm:pt>
    <dgm:pt modelId="{388122A7-D0C4-4A59-8222-2F85EF2C0926}" type="pres">
      <dgm:prSet presAssocID="{9791A62E-4C95-4EA0-8EA7-D1E7C0E53575}" presName="child4" presStyleLbl="bgAcc1" presStyleIdx="3" presStyleCnt="4" custScaleX="197095" custScaleY="131849" custLinFactNeighborX="-43995" custLinFactNeighborY="-19472"/>
      <dgm:spPr/>
      <dgm:t>
        <a:bodyPr/>
        <a:lstStyle/>
        <a:p>
          <a:endParaRPr lang="en-US"/>
        </a:p>
      </dgm:t>
    </dgm:pt>
    <dgm:pt modelId="{17477B47-2679-4AF2-AD4A-671707BC7A45}" type="pres">
      <dgm:prSet presAssocID="{9791A62E-4C95-4EA0-8EA7-D1E7C0E53575}" presName="child4Text" presStyleLbl="bgAcc1" presStyleIdx="3" presStyleCnt="4">
        <dgm:presLayoutVars>
          <dgm:bulletEnabled val="1"/>
        </dgm:presLayoutVars>
      </dgm:prSet>
      <dgm:spPr/>
      <dgm:t>
        <a:bodyPr/>
        <a:lstStyle/>
        <a:p>
          <a:endParaRPr lang="en-US"/>
        </a:p>
      </dgm:t>
    </dgm:pt>
    <dgm:pt modelId="{4AA6D744-197D-4365-8D13-C3F60F41B8BE}" type="pres">
      <dgm:prSet presAssocID="{9791A62E-4C95-4EA0-8EA7-D1E7C0E53575}" presName="childPlaceholder" presStyleCnt="0"/>
      <dgm:spPr/>
    </dgm:pt>
    <dgm:pt modelId="{ACE44261-D247-428D-9AFB-DB431AAA92A9}" type="pres">
      <dgm:prSet presAssocID="{9791A62E-4C95-4EA0-8EA7-D1E7C0E53575}" presName="circle" presStyleCnt="0"/>
      <dgm:spPr/>
    </dgm:pt>
    <dgm:pt modelId="{EF080586-0203-4B9E-AC71-1A45EE234CC4}" type="pres">
      <dgm:prSet presAssocID="{9791A62E-4C95-4EA0-8EA7-D1E7C0E53575}" presName="quadrant1" presStyleLbl="node1" presStyleIdx="0" presStyleCnt="4" custScaleX="100438" custScaleY="100438" custLinFactNeighborX="-1051" custLinFactNeighborY="-1188">
        <dgm:presLayoutVars>
          <dgm:chMax val="1"/>
          <dgm:bulletEnabled val="1"/>
        </dgm:presLayoutVars>
      </dgm:prSet>
      <dgm:spPr/>
      <dgm:t>
        <a:bodyPr/>
        <a:lstStyle/>
        <a:p>
          <a:endParaRPr lang="en-US"/>
        </a:p>
      </dgm:t>
    </dgm:pt>
    <dgm:pt modelId="{BBA4A7C8-2C32-4C38-95D7-688400E15BC8}" type="pres">
      <dgm:prSet presAssocID="{9791A62E-4C95-4EA0-8EA7-D1E7C0E53575}" presName="quadrant2" presStyleLbl="node1" presStyleIdx="1" presStyleCnt="4" custScaleX="100654" custScaleY="100522" custLinFactNeighborX="1542" custLinFactNeighborY="-1286">
        <dgm:presLayoutVars>
          <dgm:chMax val="1"/>
          <dgm:bulletEnabled val="1"/>
        </dgm:presLayoutVars>
      </dgm:prSet>
      <dgm:spPr/>
      <dgm:t>
        <a:bodyPr/>
        <a:lstStyle/>
        <a:p>
          <a:endParaRPr lang="en-US"/>
        </a:p>
      </dgm:t>
    </dgm:pt>
    <dgm:pt modelId="{01608A88-F5DB-46B8-AF8C-D0B720896A51}" type="pres">
      <dgm:prSet presAssocID="{9791A62E-4C95-4EA0-8EA7-D1E7C0E53575}" presName="quadrant3" presStyleLbl="node1" presStyleIdx="2" presStyleCnt="4" custScaleX="100250" custScaleY="100250" custLinFactNeighborX="1610" custLinFactNeighborY="1295">
        <dgm:presLayoutVars>
          <dgm:chMax val="1"/>
          <dgm:bulletEnabled val="1"/>
        </dgm:presLayoutVars>
      </dgm:prSet>
      <dgm:spPr/>
      <dgm:t>
        <a:bodyPr/>
        <a:lstStyle/>
        <a:p>
          <a:endParaRPr lang="en-US"/>
        </a:p>
      </dgm:t>
    </dgm:pt>
    <dgm:pt modelId="{CD1D7FB0-1E24-4542-8A6A-C9D7DF8AF1CD}" type="pres">
      <dgm:prSet presAssocID="{9791A62E-4C95-4EA0-8EA7-D1E7C0E53575}" presName="quadrant4" presStyleLbl="node1" presStyleIdx="3" presStyleCnt="4" custScaleX="100569" custScaleY="100569" custLinFactNeighborX="-1193" custLinFactNeighborY="1296">
        <dgm:presLayoutVars>
          <dgm:chMax val="1"/>
          <dgm:bulletEnabled val="1"/>
        </dgm:presLayoutVars>
      </dgm:prSet>
      <dgm:spPr/>
      <dgm:t>
        <a:bodyPr/>
        <a:lstStyle/>
        <a:p>
          <a:endParaRPr lang="en-US"/>
        </a:p>
      </dgm:t>
    </dgm:pt>
    <dgm:pt modelId="{DA775BFF-7FB5-4D9A-B2EE-D8F33916468D}" type="pres">
      <dgm:prSet presAssocID="{9791A62E-4C95-4EA0-8EA7-D1E7C0E53575}" presName="quadrantPlaceholder" presStyleCnt="0"/>
      <dgm:spPr/>
    </dgm:pt>
    <dgm:pt modelId="{1C0C7F31-7329-4EB2-A3BA-5ECEB033857B}" type="pres">
      <dgm:prSet presAssocID="{9791A62E-4C95-4EA0-8EA7-D1E7C0E53575}" presName="center1" presStyleLbl="fgShp" presStyleIdx="0" presStyleCnt="2" custScaleX="132666" custScaleY="132666"/>
      <dgm:spPr/>
    </dgm:pt>
    <dgm:pt modelId="{D25376C7-B7D9-4F28-9424-1429434FB261}" type="pres">
      <dgm:prSet presAssocID="{9791A62E-4C95-4EA0-8EA7-D1E7C0E53575}" presName="center2" presStyleLbl="fgShp" presStyleIdx="1" presStyleCnt="2" custScaleX="133149" custScaleY="133149"/>
      <dgm:spPr/>
    </dgm:pt>
  </dgm:ptLst>
  <dgm:cxnLst>
    <dgm:cxn modelId="{644D41B0-964F-4536-876E-FAA954DCB0C4}" type="presOf" srcId="{2E23000A-4CD7-4E8A-A119-F3C6889D349D}" destId="{3611CA61-6312-442C-815E-633271B0605D}" srcOrd="0" destOrd="2" presId="urn:microsoft.com/office/officeart/2005/8/layout/cycle4"/>
    <dgm:cxn modelId="{0F272B0F-FA1E-4E9C-B4CD-EDD522E01C8C}" type="presOf" srcId="{D8063DA7-D592-4935-A11B-A30ED1745710}" destId="{EF080586-0203-4B9E-AC71-1A45EE234CC4}" srcOrd="0" destOrd="0" presId="urn:microsoft.com/office/officeart/2005/8/layout/cycle4"/>
    <dgm:cxn modelId="{F2B0EF62-C4D2-4E47-8805-D5F545AF6D1C}" type="presOf" srcId="{061A5707-47E8-4966-AD2D-143FB4B792B2}" destId="{CD1D7FB0-1E24-4542-8A6A-C9D7DF8AF1CD}" srcOrd="0" destOrd="0" presId="urn:microsoft.com/office/officeart/2005/8/layout/cycle4"/>
    <dgm:cxn modelId="{36FF5775-4485-4BEE-A652-035F74CA0FE2}" srcId="{DAD6AD4B-241C-4D61-8900-3EC56182FB44}" destId="{791F2720-90E8-407B-AB09-4294FF1D3418}" srcOrd="0" destOrd="0" parTransId="{2DD4CD25-8A21-46E3-A7C3-456DA4F2BE28}" sibTransId="{3FB40430-1B9C-4B8B-9B55-A431EED8C4F9}"/>
    <dgm:cxn modelId="{EFEAD687-EB54-471C-8462-7BB81BBCCE14}" srcId="{7FFBA98A-C8DE-464A-B560-CC8A2FCC3F45}" destId="{A45C87B4-E605-413B-AD9B-C1CC0EEEDF02}" srcOrd="0" destOrd="0" parTransId="{A31A7D42-AA98-45C8-AC7C-CB47AD576578}" sibTransId="{420080AF-09D3-4614-9FD7-AA7E72599956}"/>
    <dgm:cxn modelId="{D3F2AE43-42CF-4549-8051-55E88B755880}" type="presOf" srcId="{791F2720-90E8-407B-AB09-4294FF1D3418}" destId="{3C896356-D9B6-4966-B261-86FDB92C3EE2}" srcOrd="1" destOrd="0" presId="urn:microsoft.com/office/officeart/2005/8/layout/cycle4"/>
    <dgm:cxn modelId="{C7CCD953-7A5E-41A9-BC3E-361F68817AF4}" type="presOf" srcId="{E4FB01E0-76E0-49B7-B107-B71D87902A69}" destId="{38F9451E-67A1-4F02-86E1-C0921DFF84F2}" srcOrd="0" destOrd="1" presId="urn:microsoft.com/office/officeart/2005/8/layout/cycle4"/>
    <dgm:cxn modelId="{315A0B4C-55B0-404F-A0C5-6F9AA4FCC268}" type="presOf" srcId="{1F238C1E-F2D4-49B9-9F82-6FD27DF634FD}" destId="{388122A7-D0C4-4A59-8222-2F85EF2C0926}" srcOrd="0" destOrd="1" presId="urn:microsoft.com/office/officeart/2005/8/layout/cycle4"/>
    <dgm:cxn modelId="{333FEEA6-422D-40A0-B91F-90D740EEFFA9}" type="presOf" srcId="{1F238C1E-F2D4-49B9-9F82-6FD27DF634FD}" destId="{17477B47-2679-4AF2-AD4A-671707BC7A45}" srcOrd="1" destOrd="1" presId="urn:microsoft.com/office/officeart/2005/8/layout/cycle4"/>
    <dgm:cxn modelId="{FCD4E5F2-ECC9-438F-BA21-8A64B3CC1C39}" srcId="{061A5707-47E8-4966-AD2D-143FB4B792B2}" destId="{1F238C1E-F2D4-49B9-9F82-6FD27DF634FD}" srcOrd="1" destOrd="0" parTransId="{1F9FA234-B30A-468E-8690-F3295A9095F4}" sibTransId="{4AEBD41F-840D-472E-91EB-CF45A378DFCA}"/>
    <dgm:cxn modelId="{0F9D4682-FB36-4652-8673-B8E09FFE86A5}" type="presOf" srcId="{2E23000A-4CD7-4E8A-A119-F3C6889D349D}" destId="{51DA0919-F574-4F3B-B9D6-12C7EC9EBD66}" srcOrd="1" destOrd="2" presId="urn:microsoft.com/office/officeart/2005/8/layout/cycle4"/>
    <dgm:cxn modelId="{AE0725AE-1B93-4ECF-96BF-6DCD1A7BCCCC}" srcId="{7FFBA98A-C8DE-464A-B560-CC8A2FCC3F45}" destId="{2E23000A-4CD7-4E8A-A119-F3C6889D349D}" srcOrd="2" destOrd="0" parTransId="{0B5DA767-267F-4658-974B-1C2D54966E2D}" sibTransId="{DCC997E1-5953-4081-B5E3-53A9E579D267}"/>
    <dgm:cxn modelId="{256DD4DA-13A6-40CB-A44C-3A476174EA37}" srcId="{D8063DA7-D592-4935-A11B-A30ED1745710}" destId="{7BD4DBC3-91BC-4C2A-8943-C206A31CA7D4}" srcOrd="0" destOrd="0" parTransId="{A7B0DE6B-0EE1-4333-B6B0-C6C756031F04}" sibTransId="{A1EB4BB1-A3E5-489E-B2D5-8D8375571FE7}"/>
    <dgm:cxn modelId="{EE1E288B-2BC9-495C-B6C1-D76FD1A1C2F6}" srcId="{9791A62E-4C95-4EA0-8EA7-D1E7C0E53575}" destId="{DAD6AD4B-241C-4D61-8900-3EC56182FB44}" srcOrd="2" destOrd="0" parTransId="{876375BD-E0A5-4A8E-97E9-DE9777D7DE90}" sibTransId="{B4AD7352-B7DC-4B99-9742-67D9C30CAEF1}"/>
    <dgm:cxn modelId="{1056195A-EADD-4FB1-8C84-267304B033AF}" srcId="{9791A62E-4C95-4EA0-8EA7-D1E7C0E53575}" destId="{061A5707-47E8-4966-AD2D-143FB4B792B2}" srcOrd="3" destOrd="0" parTransId="{B583ADC0-E0B2-4578-9722-05C91CE95FDA}" sibTransId="{A14BA266-11B1-45AE-8EE4-89D732877A43}"/>
    <dgm:cxn modelId="{ADD4BAC4-B69D-4CFE-8011-2447D94FCA99}" srcId="{D8063DA7-D592-4935-A11B-A30ED1745710}" destId="{E4FB01E0-76E0-49B7-B107-B71D87902A69}" srcOrd="1" destOrd="0" parTransId="{2A3E3ED9-A58C-4588-A835-725C049FBDC3}" sibTransId="{34A6A91F-E865-4264-A929-1321B94F5A24}"/>
    <dgm:cxn modelId="{88EF4710-78B9-436D-96C4-C789C3B57DCA}" srcId="{9791A62E-4C95-4EA0-8EA7-D1E7C0E53575}" destId="{7FFBA98A-C8DE-464A-B560-CC8A2FCC3F45}" srcOrd="1" destOrd="0" parTransId="{5B52BE76-F429-42D4-85A2-707D258CD043}" sibTransId="{4EC9ED5E-449A-466F-BAA1-4FF51F217680}"/>
    <dgm:cxn modelId="{22AE0D0B-3335-4785-A1C8-0D0F25FD5EFD}" type="presOf" srcId="{7BD4DBC3-91BC-4C2A-8943-C206A31CA7D4}" destId="{CF29F28B-7002-401F-8EA8-D3A8DD6A2C0F}" srcOrd="1" destOrd="0" presId="urn:microsoft.com/office/officeart/2005/8/layout/cycle4"/>
    <dgm:cxn modelId="{DD2EDD10-7FB7-4325-B4C0-D427476C63A1}" type="presOf" srcId="{A64D3BBE-3D69-45B0-A825-E10CF11F48C5}" destId="{17477B47-2679-4AF2-AD4A-671707BC7A45}" srcOrd="1" destOrd="0" presId="urn:microsoft.com/office/officeart/2005/8/layout/cycle4"/>
    <dgm:cxn modelId="{DA5541EB-BEB0-4EA9-BCF2-7ACB6FB65FA7}" type="presOf" srcId="{A45C87B4-E605-413B-AD9B-C1CC0EEEDF02}" destId="{51DA0919-F574-4F3B-B9D6-12C7EC9EBD66}" srcOrd="1" destOrd="0" presId="urn:microsoft.com/office/officeart/2005/8/layout/cycle4"/>
    <dgm:cxn modelId="{CDD581BE-2C99-4EBA-AE53-669A3EFC34E2}" srcId="{7FFBA98A-C8DE-464A-B560-CC8A2FCC3F45}" destId="{F84E293E-5B2B-401E-8370-5D4FC9C5249C}" srcOrd="1" destOrd="0" parTransId="{30866C46-AFF6-4578-BB4B-5B908EA8A6C5}" sibTransId="{1E4F0A0D-268E-496E-B3B7-3AB3B87E1DCE}"/>
    <dgm:cxn modelId="{CDBD613F-0DDA-4D62-8A57-639AA29E3F95}" srcId="{061A5707-47E8-4966-AD2D-143FB4B792B2}" destId="{A64D3BBE-3D69-45B0-A825-E10CF11F48C5}" srcOrd="0" destOrd="0" parTransId="{78CCB186-E0DF-440E-8941-1CFBF5D64EB8}" sibTransId="{8A8FDF06-AFA1-48E9-A934-1150FCEE0300}"/>
    <dgm:cxn modelId="{9893C42F-AEBC-486A-A129-E9DD25B8B066}" srcId="{9791A62E-4C95-4EA0-8EA7-D1E7C0E53575}" destId="{D8063DA7-D592-4935-A11B-A30ED1745710}" srcOrd="0" destOrd="0" parTransId="{BF82AD51-61FD-4673-84F8-BB9B4956EAB8}" sibTransId="{06B01168-42DE-4E55-A898-38D9148AE3DD}"/>
    <dgm:cxn modelId="{3492501C-A9B9-46F6-B1C4-5BB395CF1A9E}" type="presOf" srcId="{F84E293E-5B2B-401E-8370-5D4FC9C5249C}" destId="{3611CA61-6312-442C-815E-633271B0605D}" srcOrd="0" destOrd="1" presId="urn:microsoft.com/office/officeart/2005/8/layout/cycle4"/>
    <dgm:cxn modelId="{96993AA1-DE1C-4ECB-BC2E-58A1A27E0298}" type="presOf" srcId="{A45C87B4-E605-413B-AD9B-C1CC0EEEDF02}" destId="{3611CA61-6312-442C-815E-633271B0605D}" srcOrd="0" destOrd="0" presId="urn:microsoft.com/office/officeart/2005/8/layout/cycle4"/>
    <dgm:cxn modelId="{6ED26B89-289F-45E8-B2CB-A8CF0CD43F79}" type="presOf" srcId="{791F2720-90E8-407B-AB09-4294FF1D3418}" destId="{EC4681F0-3ABF-412A-8C13-5BD3627C66AD}" srcOrd="0" destOrd="0" presId="urn:microsoft.com/office/officeart/2005/8/layout/cycle4"/>
    <dgm:cxn modelId="{53C08725-2A1A-4D6E-B032-B4222A766956}" type="presOf" srcId="{7BD4DBC3-91BC-4C2A-8943-C206A31CA7D4}" destId="{38F9451E-67A1-4F02-86E1-C0921DFF84F2}" srcOrd="0" destOrd="0" presId="urn:microsoft.com/office/officeart/2005/8/layout/cycle4"/>
    <dgm:cxn modelId="{5DBDC9F8-18C3-46AB-9F0A-8847F2255E83}" type="presOf" srcId="{9791A62E-4C95-4EA0-8EA7-D1E7C0E53575}" destId="{51D7A9EA-E060-49FB-82C2-B0FE430750B3}" srcOrd="0" destOrd="0" presId="urn:microsoft.com/office/officeart/2005/8/layout/cycle4"/>
    <dgm:cxn modelId="{20E498A2-BEB5-4D45-A929-0D389A3A6316}" type="presOf" srcId="{A64D3BBE-3D69-45B0-A825-E10CF11F48C5}" destId="{388122A7-D0C4-4A59-8222-2F85EF2C0926}" srcOrd="0" destOrd="0" presId="urn:microsoft.com/office/officeart/2005/8/layout/cycle4"/>
    <dgm:cxn modelId="{8B7B641A-0BBA-439B-958A-E7697C582770}" type="presOf" srcId="{7FFBA98A-C8DE-464A-B560-CC8A2FCC3F45}" destId="{BBA4A7C8-2C32-4C38-95D7-688400E15BC8}" srcOrd="0" destOrd="0" presId="urn:microsoft.com/office/officeart/2005/8/layout/cycle4"/>
    <dgm:cxn modelId="{4B6ED8C5-1551-4DA7-92CA-B657C4E7E2FE}" type="presOf" srcId="{DAD6AD4B-241C-4D61-8900-3EC56182FB44}" destId="{01608A88-F5DB-46B8-AF8C-D0B720896A51}" srcOrd="0" destOrd="0" presId="urn:microsoft.com/office/officeart/2005/8/layout/cycle4"/>
    <dgm:cxn modelId="{26A8CA6A-6404-46AB-8426-72B8FAEA1B3E}" type="presOf" srcId="{E4FB01E0-76E0-49B7-B107-B71D87902A69}" destId="{CF29F28B-7002-401F-8EA8-D3A8DD6A2C0F}" srcOrd="1" destOrd="1" presId="urn:microsoft.com/office/officeart/2005/8/layout/cycle4"/>
    <dgm:cxn modelId="{B1FBFF51-F758-4716-BCBF-A2D70A991655}" type="presOf" srcId="{F84E293E-5B2B-401E-8370-5D4FC9C5249C}" destId="{51DA0919-F574-4F3B-B9D6-12C7EC9EBD66}" srcOrd="1" destOrd="1" presId="urn:microsoft.com/office/officeart/2005/8/layout/cycle4"/>
    <dgm:cxn modelId="{0E13684E-5EE0-4D27-8AF5-84D087CF72BA}" type="presParOf" srcId="{51D7A9EA-E060-49FB-82C2-B0FE430750B3}" destId="{76CD104F-E612-4DB4-9711-61722B9F4156}" srcOrd="0" destOrd="0" presId="urn:microsoft.com/office/officeart/2005/8/layout/cycle4"/>
    <dgm:cxn modelId="{64E9AFDE-2A10-4969-A096-D5F8A40F2C26}" type="presParOf" srcId="{76CD104F-E612-4DB4-9711-61722B9F4156}" destId="{183674E1-702F-4708-AF7C-A5AC84878201}" srcOrd="0" destOrd="0" presId="urn:microsoft.com/office/officeart/2005/8/layout/cycle4"/>
    <dgm:cxn modelId="{9E143F4B-3072-4A23-A1B9-9786C8E5FA4C}" type="presParOf" srcId="{183674E1-702F-4708-AF7C-A5AC84878201}" destId="{38F9451E-67A1-4F02-86E1-C0921DFF84F2}" srcOrd="0" destOrd="0" presId="urn:microsoft.com/office/officeart/2005/8/layout/cycle4"/>
    <dgm:cxn modelId="{F26838B7-EB79-4EC3-8DA4-698D9A89CCDD}" type="presParOf" srcId="{183674E1-702F-4708-AF7C-A5AC84878201}" destId="{CF29F28B-7002-401F-8EA8-D3A8DD6A2C0F}" srcOrd="1" destOrd="0" presId="urn:microsoft.com/office/officeart/2005/8/layout/cycle4"/>
    <dgm:cxn modelId="{21D00A7D-BE5B-4FB0-A55B-0DCA772E4C6F}" type="presParOf" srcId="{76CD104F-E612-4DB4-9711-61722B9F4156}" destId="{E45DB43E-8942-4D47-873A-F3E17D332C4A}" srcOrd="1" destOrd="0" presId="urn:microsoft.com/office/officeart/2005/8/layout/cycle4"/>
    <dgm:cxn modelId="{74712670-D82D-40C3-BE00-51C2D171D13A}" type="presParOf" srcId="{E45DB43E-8942-4D47-873A-F3E17D332C4A}" destId="{3611CA61-6312-442C-815E-633271B0605D}" srcOrd="0" destOrd="0" presId="urn:microsoft.com/office/officeart/2005/8/layout/cycle4"/>
    <dgm:cxn modelId="{9176EFA4-3186-4898-B844-1DE1C25F3C0E}" type="presParOf" srcId="{E45DB43E-8942-4D47-873A-F3E17D332C4A}" destId="{51DA0919-F574-4F3B-B9D6-12C7EC9EBD66}" srcOrd="1" destOrd="0" presId="urn:microsoft.com/office/officeart/2005/8/layout/cycle4"/>
    <dgm:cxn modelId="{28669AD5-C292-4989-A751-16F4B80DC372}" type="presParOf" srcId="{76CD104F-E612-4DB4-9711-61722B9F4156}" destId="{DB68FA24-94DE-409A-B44E-77D7F647FA4C}" srcOrd="2" destOrd="0" presId="urn:microsoft.com/office/officeart/2005/8/layout/cycle4"/>
    <dgm:cxn modelId="{1792803C-EBB6-4150-8F65-C8F75941F13E}" type="presParOf" srcId="{DB68FA24-94DE-409A-B44E-77D7F647FA4C}" destId="{EC4681F0-3ABF-412A-8C13-5BD3627C66AD}" srcOrd="0" destOrd="0" presId="urn:microsoft.com/office/officeart/2005/8/layout/cycle4"/>
    <dgm:cxn modelId="{B42CD335-5CB3-44C1-8FF2-79CB33033732}" type="presParOf" srcId="{DB68FA24-94DE-409A-B44E-77D7F647FA4C}" destId="{3C896356-D9B6-4966-B261-86FDB92C3EE2}" srcOrd="1" destOrd="0" presId="urn:microsoft.com/office/officeart/2005/8/layout/cycle4"/>
    <dgm:cxn modelId="{9627CBFC-7360-4829-AC66-6A4517269E9C}" type="presParOf" srcId="{76CD104F-E612-4DB4-9711-61722B9F4156}" destId="{9101A75E-ABC0-4F5A-B41F-007B2B109AA4}" srcOrd="3" destOrd="0" presId="urn:microsoft.com/office/officeart/2005/8/layout/cycle4"/>
    <dgm:cxn modelId="{2A46217B-7A3D-4357-B064-E7F269971576}" type="presParOf" srcId="{9101A75E-ABC0-4F5A-B41F-007B2B109AA4}" destId="{388122A7-D0C4-4A59-8222-2F85EF2C0926}" srcOrd="0" destOrd="0" presId="urn:microsoft.com/office/officeart/2005/8/layout/cycle4"/>
    <dgm:cxn modelId="{F2929D8B-1BB5-48B2-BF79-48AD9AF9F35D}" type="presParOf" srcId="{9101A75E-ABC0-4F5A-B41F-007B2B109AA4}" destId="{17477B47-2679-4AF2-AD4A-671707BC7A45}" srcOrd="1" destOrd="0" presId="urn:microsoft.com/office/officeart/2005/8/layout/cycle4"/>
    <dgm:cxn modelId="{B7251887-F55F-44CA-9197-AD10F9637B5D}" type="presParOf" srcId="{76CD104F-E612-4DB4-9711-61722B9F4156}" destId="{4AA6D744-197D-4365-8D13-C3F60F41B8BE}" srcOrd="4" destOrd="0" presId="urn:microsoft.com/office/officeart/2005/8/layout/cycle4"/>
    <dgm:cxn modelId="{434005AE-7F09-49E3-8797-63E0647B3F84}" type="presParOf" srcId="{51D7A9EA-E060-49FB-82C2-B0FE430750B3}" destId="{ACE44261-D247-428D-9AFB-DB431AAA92A9}" srcOrd="1" destOrd="0" presId="urn:microsoft.com/office/officeart/2005/8/layout/cycle4"/>
    <dgm:cxn modelId="{9A3B85FD-EEBB-4C07-A6EC-34A5332870DF}" type="presParOf" srcId="{ACE44261-D247-428D-9AFB-DB431AAA92A9}" destId="{EF080586-0203-4B9E-AC71-1A45EE234CC4}" srcOrd="0" destOrd="0" presId="urn:microsoft.com/office/officeart/2005/8/layout/cycle4"/>
    <dgm:cxn modelId="{B0AE4712-B325-4FCA-9141-1FAE924F5DC0}" type="presParOf" srcId="{ACE44261-D247-428D-9AFB-DB431AAA92A9}" destId="{BBA4A7C8-2C32-4C38-95D7-688400E15BC8}" srcOrd="1" destOrd="0" presId="urn:microsoft.com/office/officeart/2005/8/layout/cycle4"/>
    <dgm:cxn modelId="{E3ADED06-5114-4184-B17B-786DE19E74F1}" type="presParOf" srcId="{ACE44261-D247-428D-9AFB-DB431AAA92A9}" destId="{01608A88-F5DB-46B8-AF8C-D0B720896A51}" srcOrd="2" destOrd="0" presId="urn:microsoft.com/office/officeart/2005/8/layout/cycle4"/>
    <dgm:cxn modelId="{2092FF78-3568-44BB-93FA-E8FD05F703AE}" type="presParOf" srcId="{ACE44261-D247-428D-9AFB-DB431AAA92A9}" destId="{CD1D7FB0-1E24-4542-8A6A-C9D7DF8AF1CD}" srcOrd="3" destOrd="0" presId="urn:microsoft.com/office/officeart/2005/8/layout/cycle4"/>
    <dgm:cxn modelId="{E4306B37-44FB-45CF-9EC9-599F06F0AC47}" type="presParOf" srcId="{ACE44261-D247-428D-9AFB-DB431AAA92A9}" destId="{DA775BFF-7FB5-4D9A-B2EE-D8F33916468D}" srcOrd="4" destOrd="0" presId="urn:microsoft.com/office/officeart/2005/8/layout/cycle4"/>
    <dgm:cxn modelId="{4AE736F7-C0DC-40F8-8A28-FC2059161D93}" type="presParOf" srcId="{51D7A9EA-E060-49FB-82C2-B0FE430750B3}" destId="{1C0C7F31-7329-4EB2-A3BA-5ECEB033857B}" srcOrd="2" destOrd="0" presId="urn:microsoft.com/office/officeart/2005/8/layout/cycle4"/>
    <dgm:cxn modelId="{64D15C56-5C40-44D6-B7F0-18CD3C2A80AC}" type="presParOf" srcId="{51D7A9EA-E060-49FB-82C2-B0FE430750B3}" destId="{D25376C7-B7D9-4F28-9424-1429434FB26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89F-349E-49EA-9519-78C0B8A17881}">
      <dsp:nvSpPr>
        <dsp:cNvPr id="0" name=""/>
        <dsp:cNvSpPr/>
      </dsp:nvSpPr>
      <dsp:spPr>
        <a:xfrm>
          <a:off x="0" y="1056400"/>
          <a:ext cx="2329699" cy="2329699"/>
        </a:xfrm>
        <a:prstGeom prst="ellipse">
          <a:avLst/>
        </a:prstGeom>
        <a:solidFill>
          <a:srgbClr val="4472C4"/>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B</a:t>
          </a:r>
        </a:p>
        <a:p>
          <a:pPr lvl="0" algn="ctr" defTabSz="711200" rtl="0">
            <a:lnSpc>
              <a:spcPct val="90000"/>
            </a:lnSpc>
            <a:spcBef>
              <a:spcPct val="0"/>
            </a:spcBef>
            <a:spcAft>
              <a:spcPct val="35000"/>
            </a:spcAft>
          </a:pPr>
          <a:r>
            <a:rPr lang="en-US" sz="3200" kern="1200" dirty="0" smtClean="0"/>
            <a:t>Belonging</a:t>
          </a:r>
          <a:endParaRPr lang="en-US" sz="3200" kern="1200" dirty="0"/>
        </a:p>
      </dsp:txBody>
      <dsp:txXfrm>
        <a:off x="341177" y="1397577"/>
        <a:ext cx="1647345" cy="1647345"/>
      </dsp:txXfrm>
    </dsp:sp>
    <dsp:sp modelId="{CF97191F-2CA6-4111-8ADE-9F290A091690}">
      <dsp:nvSpPr>
        <dsp:cNvPr id="0" name=""/>
        <dsp:cNvSpPr/>
      </dsp:nvSpPr>
      <dsp:spPr>
        <a:xfrm>
          <a:off x="2331121" y="1072731"/>
          <a:ext cx="2329699" cy="2329699"/>
        </a:xfrm>
        <a:prstGeom prst="ellipse">
          <a:avLst/>
        </a:prstGeom>
        <a:solidFill>
          <a:srgbClr val="70AD47"/>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R</a:t>
          </a:r>
        </a:p>
        <a:p>
          <a:pPr lvl="0" algn="ctr" defTabSz="711200" rtl="0">
            <a:lnSpc>
              <a:spcPct val="100000"/>
            </a:lnSpc>
            <a:spcBef>
              <a:spcPct val="0"/>
            </a:spcBef>
            <a:spcAft>
              <a:spcPts val="0"/>
            </a:spcAft>
          </a:pPr>
          <a:r>
            <a:rPr lang="en-US" sz="2800" kern="1200" dirty="0" smtClean="0"/>
            <a:t>Relevance</a:t>
          </a:r>
        </a:p>
        <a:p>
          <a:pPr lvl="0" algn="ctr" defTabSz="711200" rtl="0">
            <a:lnSpc>
              <a:spcPct val="90000"/>
            </a:lnSpc>
            <a:spcBef>
              <a:spcPct val="0"/>
            </a:spcBef>
            <a:spcAft>
              <a:spcPct val="35000"/>
            </a:spcAft>
          </a:pPr>
          <a:r>
            <a:rPr lang="en-US" sz="2800" kern="1200" dirty="0" smtClean="0"/>
            <a:t>(Purpose)</a:t>
          </a:r>
          <a:endParaRPr lang="en-US" sz="2800" kern="1200" dirty="0"/>
        </a:p>
      </dsp:txBody>
      <dsp:txXfrm>
        <a:off x="2672298" y="1413908"/>
        <a:ext cx="1647345" cy="1647345"/>
      </dsp:txXfrm>
    </dsp:sp>
    <dsp:sp modelId="{CE9C5679-96F3-475B-9CF9-FBCF87C4E621}">
      <dsp:nvSpPr>
        <dsp:cNvPr id="0" name=""/>
        <dsp:cNvSpPr/>
      </dsp:nvSpPr>
      <dsp:spPr>
        <a:xfrm>
          <a:off x="4660821" y="1072731"/>
          <a:ext cx="2329699" cy="2329699"/>
        </a:xfrm>
        <a:prstGeom prst="ellipse">
          <a:avLst/>
        </a:prstGeom>
        <a:solidFill>
          <a:srgbClr val="FFC033"/>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A</a:t>
          </a:r>
        </a:p>
        <a:p>
          <a:pPr lvl="0" algn="ctr" defTabSz="711200" rtl="0">
            <a:lnSpc>
              <a:spcPct val="90000"/>
            </a:lnSpc>
            <a:spcBef>
              <a:spcPct val="0"/>
            </a:spcBef>
            <a:spcAft>
              <a:spcPct val="35000"/>
            </a:spcAft>
          </a:pPr>
          <a:r>
            <a:rPr lang="en-US" sz="2800" kern="1200" dirty="0" smtClean="0"/>
            <a:t>Autonomy</a:t>
          </a:r>
          <a:endParaRPr lang="en-US" sz="2800" kern="1200" dirty="0"/>
        </a:p>
      </dsp:txBody>
      <dsp:txXfrm>
        <a:off x="5001998" y="1413908"/>
        <a:ext cx="1647345" cy="1647345"/>
      </dsp:txXfrm>
    </dsp:sp>
    <dsp:sp modelId="{0AF94747-C77C-478A-B9A5-BA32DE0C6517}">
      <dsp:nvSpPr>
        <dsp:cNvPr id="0" name=""/>
        <dsp:cNvSpPr/>
      </dsp:nvSpPr>
      <dsp:spPr>
        <a:xfrm>
          <a:off x="6990521" y="1072731"/>
          <a:ext cx="2329699" cy="2329699"/>
        </a:xfrm>
        <a:prstGeom prst="ellipse">
          <a:avLst/>
        </a:prstGeom>
        <a:solidFill>
          <a:srgbClr val="C0000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C</a:t>
          </a:r>
        </a:p>
        <a:p>
          <a:pPr lvl="0" algn="ctr" defTabSz="711200" rtl="0">
            <a:lnSpc>
              <a:spcPct val="90000"/>
            </a:lnSpc>
            <a:spcBef>
              <a:spcPct val="0"/>
            </a:spcBef>
            <a:spcAft>
              <a:spcPct val="35000"/>
            </a:spcAft>
          </a:pPr>
          <a:r>
            <a:rPr lang="en-US" sz="2500" kern="1200" dirty="0" smtClean="0"/>
            <a:t>Competence</a:t>
          </a:r>
        </a:p>
        <a:p>
          <a:pPr lvl="0" algn="ctr" defTabSz="711200" rtl="0">
            <a:lnSpc>
              <a:spcPct val="90000"/>
            </a:lnSpc>
            <a:spcBef>
              <a:spcPct val="0"/>
            </a:spcBef>
            <a:spcAft>
              <a:spcPct val="35000"/>
            </a:spcAft>
          </a:pPr>
          <a:r>
            <a:rPr lang="en-US" sz="2500" kern="1200" dirty="0" smtClean="0"/>
            <a:t>(Mastery)</a:t>
          </a:r>
          <a:endParaRPr lang="en-US" sz="2500" kern="1200" dirty="0"/>
        </a:p>
      </dsp:txBody>
      <dsp:txXfrm>
        <a:off x="7331698" y="1413908"/>
        <a:ext cx="1647345" cy="1647345"/>
      </dsp:txXfrm>
    </dsp:sp>
    <dsp:sp modelId="{F0CE7646-6997-497B-8298-A297B68AA9A0}">
      <dsp:nvSpPr>
        <dsp:cNvPr id="0" name=""/>
        <dsp:cNvSpPr/>
      </dsp:nvSpPr>
      <dsp:spPr>
        <a:xfrm>
          <a:off x="9320221" y="1072731"/>
          <a:ext cx="2329699" cy="2329699"/>
        </a:xfrm>
        <a:prstGeom prst="ellipse">
          <a:avLst/>
        </a:prstGeom>
        <a:solidFill>
          <a:srgbClr val="7030A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500" kern="1200" dirty="0" smtClean="0"/>
            <a:t>E</a:t>
          </a:r>
        </a:p>
        <a:p>
          <a:pPr lvl="0" algn="ctr" defTabSz="711200" rtl="0">
            <a:lnSpc>
              <a:spcPct val="90000"/>
            </a:lnSpc>
            <a:spcBef>
              <a:spcPct val="0"/>
            </a:spcBef>
            <a:spcAft>
              <a:spcPct val="35000"/>
            </a:spcAft>
          </a:pPr>
          <a:r>
            <a:rPr lang="en-US" sz="2400" kern="1200" dirty="0" smtClean="0"/>
            <a:t>Engaging</a:t>
          </a:r>
        </a:p>
        <a:p>
          <a:pPr lvl="0" algn="ctr" defTabSz="711200" rtl="0">
            <a:lnSpc>
              <a:spcPct val="90000"/>
            </a:lnSpc>
            <a:spcBef>
              <a:spcPct val="0"/>
            </a:spcBef>
            <a:spcAft>
              <a:spcPct val="35000"/>
            </a:spcAft>
          </a:pPr>
          <a:r>
            <a:rPr lang="en-US" sz="2400" kern="1200" dirty="0" smtClean="0"/>
            <a:t>Interest</a:t>
          </a:r>
          <a:endParaRPr lang="en-US" sz="2400" kern="1200" dirty="0"/>
        </a:p>
      </dsp:txBody>
      <dsp:txXfrm>
        <a:off x="9661398" y="1413908"/>
        <a:ext cx="1647345" cy="1647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CE835-64A5-4CF0-AE8C-3AD5C285D2FB}">
      <dsp:nvSpPr>
        <dsp:cNvPr id="0" name=""/>
        <dsp:cNvSpPr/>
      </dsp:nvSpPr>
      <dsp:spPr>
        <a:xfrm>
          <a:off x="0" y="39687"/>
          <a:ext cx="3286125" cy="1971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Building Community</a:t>
          </a:r>
          <a:endParaRPr lang="en-US" sz="2900" kern="1200" dirty="0"/>
        </a:p>
      </dsp:txBody>
      <dsp:txXfrm>
        <a:off x="0" y="39687"/>
        <a:ext cx="3286125" cy="1971675"/>
      </dsp:txXfrm>
    </dsp:sp>
    <dsp:sp modelId="{FA52C11F-3907-4268-9F75-E595562EDF1A}">
      <dsp:nvSpPr>
        <dsp:cNvPr id="0" name=""/>
        <dsp:cNvSpPr/>
      </dsp:nvSpPr>
      <dsp:spPr>
        <a:xfrm>
          <a:off x="3614737" y="39687"/>
          <a:ext cx="3286125" cy="1971675"/>
        </a:xfrm>
        <a:prstGeom prst="rect">
          <a:avLst/>
        </a:prstGeom>
        <a:solidFill>
          <a:schemeClr val="accent3">
            <a:hueOff val="-3082042"/>
            <a:satOff val="3141"/>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Relevance/</a:t>
          </a:r>
        </a:p>
        <a:p>
          <a:pPr lvl="0" algn="ctr" defTabSz="1289050" rtl="0">
            <a:lnSpc>
              <a:spcPct val="90000"/>
            </a:lnSpc>
            <a:spcBef>
              <a:spcPct val="0"/>
            </a:spcBef>
            <a:spcAft>
              <a:spcPct val="35000"/>
            </a:spcAft>
          </a:pPr>
          <a:r>
            <a:rPr lang="en-US" sz="2900" kern="1200" dirty="0" smtClean="0"/>
            <a:t>Engaging Instruction</a:t>
          </a:r>
          <a:endParaRPr lang="en-US" sz="2900" kern="1200" dirty="0"/>
        </a:p>
      </dsp:txBody>
      <dsp:txXfrm>
        <a:off x="3614737" y="39687"/>
        <a:ext cx="3286125" cy="1971675"/>
      </dsp:txXfrm>
    </dsp:sp>
    <dsp:sp modelId="{119708F8-E16D-4B78-885D-EC8EFC8656ED}">
      <dsp:nvSpPr>
        <dsp:cNvPr id="0" name=""/>
        <dsp:cNvSpPr/>
      </dsp:nvSpPr>
      <dsp:spPr>
        <a:xfrm>
          <a:off x="7229475" y="39687"/>
          <a:ext cx="3286125" cy="1971675"/>
        </a:xfrm>
        <a:prstGeom prst="rect">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smtClean="0"/>
            <a:t>Choice/Autonomy</a:t>
          </a:r>
          <a:endParaRPr lang="en-US" sz="2900" kern="1200"/>
        </a:p>
      </dsp:txBody>
      <dsp:txXfrm>
        <a:off x="7229475" y="39687"/>
        <a:ext cx="3286125" cy="1971675"/>
      </dsp:txXfrm>
    </dsp:sp>
    <dsp:sp modelId="{5CC0722F-DAF1-472D-B5C1-3FC679E4CE26}">
      <dsp:nvSpPr>
        <dsp:cNvPr id="0" name=""/>
        <dsp:cNvSpPr/>
      </dsp:nvSpPr>
      <dsp:spPr>
        <a:xfrm>
          <a:off x="1807368" y="2339975"/>
          <a:ext cx="3286125" cy="1971675"/>
        </a:xfrm>
        <a:prstGeom prst="rect">
          <a:avLst/>
        </a:prstGeom>
        <a:solidFill>
          <a:schemeClr val="accent3">
            <a:hueOff val="-9246125"/>
            <a:satOff val="9422"/>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Monitoring Student Progress</a:t>
          </a:r>
          <a:endParaRPr lang="en-US" sz="2900" kern="1200" dirty="0"/>
        </a:p>
      </dsp:txBody>
      <dsp:txXfrm>
        <a:off x="1807368" y="2339975"/>
        <a:ext cx="3286125" cy="1971675"/>
      </dsp:txXfrm>
    </dsp:sp>
    <dsp:sp modelId="{47262884-0257-4DAF-903F-8493457FDB15}">
      <dsp:nvSpPr>
        <dsp:cNvPr id="0" name=""/>
        <dsp:cNvSpPr/>
      </dsp:nvSpPr>
      <dsp:spPr>
        <a:xfrm>
          <a:off x="5422106" y="2339975"/>
          <a:ext cx="3286125" cy="1971675"/>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Grading/Assessment</a:t>
          </a:r>
          <a:endParaRPr lang="en-US" sz="2900" kern="1200" dirty="0"/>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756DD-F113-452B-B51A-1F09A42B3299}">
      <dsp:nvSpPr>
        <dsp:cNvPr id="0" name=""/>
        <dsp:cNvSpPr/>
      </dsp:nvSpPr>
      <dsp:spPr>
        <a:xfrm>
          <a:off x="1357578" y="329479"/>
          <a:ext cx="4471125" cy="4471125"/>
        </a:xfrm>
        <a:prstGeom prst="pie">
          <a:avLst>
            <a:gd name="adj1" fmla="val 16200000"/>
            <a:gd name="adj2" fmla="val 2052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Start with a Problem of Practice</a:t>
          </a:r>
          <a:endParaRPr lang="en-US" sz="2100" b="1" kern="1200" dirty="0"/>
        </a:p>
      </dsp:txBody>
      <dsp:txXfrm>
        <a:off x="3690015" y="1081054"/>
        <a:ext cx="1437147" cy="958098"/>
      </dsp:txXfrm>
    </dsp:sp>
    <dsp:sp modelId="{191E329B-8FD8-4D44-B151-0B86AF29DEB8}">
      <dsp:nvSpPr>
        <dsp:cNvPr id="0" name=""/>
        <dsp:cNvSpPr/>
      </dsp:nvSpPr>
      <dsp:spPr>
        <a:xfrm>
          <a:off x="1395902" y="448709"/>
          <a:ext cx="4471125" cy="4471125"/>
        </a:xfrm>
        <a:prstGeom prst="pie">
          <a:avLst>
            <a:gd name="adj1" fmla="val 20520000"/>
            <a:gd name="adj2" fmla="val 324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Develop a Theory of Action</a:t>
          </a:r>
        </a:p>
      </dsp:txBody>
      <dsp:txXfrm>
        <a:off x="4275520" y="2491588"/>
        <a:ext cx="1330692" cy="1064553"/>
      </dsp:txXfrm>
    </dsp:sp>
    <dsp:sp modelId="{56509CAB-1984-4F68-976E-CFD4D8784BA8}">
      <dsp:nvSpPr>
        <dsp:cNvPr id="0" name=""/>
        <dsp:cNvSpPr/>
      </dsp:nvSpPr>
      <dsp:spPr>
        <a:xfrm>
          <a:off x="1294769" y="522163"/>
          <a:ext cx="4471125" cy="4471125"/>
        </a:xfrm>
        <a:prstGeom prst="pie">
          <a:avLst>
            <a:gd name="adj1" fmla="val 3240000"/>
            <a:gd name="adj2" fmla="val 756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Plan to Collect and Use Evidence of Progress</a:t>
          </a:r>
          <a:endParaRPr lang="en-US" sz="1800" b="1" kern="1200" dirty="0"/>
        </a:p>
      </dsp:txBody>
      <dsp:txXfrm>
        <a:off x="2891600" y="3662597"/>
        <a:ext cx="1277464" cy="1171009"/>
      </dsp:txXfrm>
    </dsp:sp>
    <dsp:sp modelId="{A18496FC-9E3D-463C-9FD8-820EED8D72BD}">
      <dsp:nvSpPr>
        <dsp:cNvPr id="0" name=""/>
        <dsp:cNvSpPr/>
      </dsp:nvSpPr>
      <dsp:spPr>
        <a:xfrm>
          <a:off x="1193636" y="448709"/>
          <a:ext cx="4471125" cy="4471125"/>
        </a:xfrm>
        <a:prstGeom prst="pie">
          <a:avLst>
            <a:gd name="adj1" fmla="val 7560000"/>
            <a:gd name="adj2" fmla="val 1188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Take Action</a:t>
          </a:r>
          <a:endParaRPr lang="en-US" sz="2100" b="1" kern="1200" dirty="0"/>
        </a:p>
      </dsp:txBody>
      <dsp:txXfrm>
        <a:off x="1454452" y="2491588"/>
        <a:ext cx="1330692" cy="1064553"/>
      </dsp:txXfrm>
    </dsp:sp>
    <dsp:sp modelId="{30A4D5B3-E26A-4698-941F-5E7391975851}">
      <dsp:nvSpPr>
        <dsp:cNvPr id="0" name=""/>
        <dsp:cNvSpPr/>
      </dsp:nvSpPr>
      <dsp:spPr>
        <a:xfrm>
          <a:off x="1231960" y="329479"/>
          <a:ext cx="4471125" cy="4471125"/>
        </a:xfrm>
        <a:prstGeom prst="pie">
          <a:avLst>
            <a:gd name="adj1" fmla="val 11880000"/>
            <a:gd name="adj2" fmla="val 1620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Understand What Happened</a:t>
          </a:r>
          <a:endParaRPr lang="en-US" sz="2100" b="1" kern="1200" dirty="0"/>
        </a:p>
      </dsp:txBody>
      <dsp:txXfrm>
        <a:off x="1933501" y="1081054"/>
        <a:ext cx="1437147" cy="958098"/>
      </dsp:txXfrm>
    </dsp:sp>
    <dsp:sp modelId="{15E902A8-06F8-4CEF-A858-950AB406707B}">
      <dsp:nvSpPr>
        <dsp:cNvPr id="0" name=""/>
        <dsp:cNvSpPr/>
      </dsp:nvSpPr>
      <dsp:spPr>
        <a:xfrm>
          <a:off x="1080583" y="52695"/>
          <a:ext cx="5024693" cy="5024693"/>
        </a:xfrm>
        <a:prstGeom prst="circularArrow">
          <a:avLst>
            <a:gd name="adj1" fmla="val 5085"/>
            <a:gd name="adj2" fmla="val 327528"/>
            <a:gd name="adj3" fmla="val 20192361"/>
            <a:gd name="adj4" fmla="val 16200324"/>
            <a:gd name="adj5" fmla="val 5932"/>
          </a:avLst>
        </a:prstGeom>
        <a:solidFill>
          <a:srgbClr val="9CD8BE"/>
        </a:solidFill>
        <a:ln>
          <a:noFill/>
        </a:ln>
        <a:effectLst/>
      </dsp:spPr>
      <dsp:style>
        <a:lnRef idx="0">
          <a:scrgbClr r="0" g="0" b="0"/>
        </a:lnRef>
        <a:fillRef idx="1">
          <a:scrgbClr r="0" g="0" b="0"/>
        </a:fillRef>
        <a:effectRef idx="0">
          <a:scrgbClr r="0" g="0" b="0"/>
        </a:effectRef>
        <a:fontRef idx="minor">
          <a:schemeClr val="lt1"/>
        </a:fontRef>
      </dsp:style>
    </dsp:sp>
    <dsp:sp modelId="{5FC0CC28-1F4F-4831-8808-F5FFDA0CA769}">
      <dsp:nvSpPr>
        <dsp:cNvPr id="0" name=""/>
        <dsp:cNvSpPr/>
      </dsp:nvSpPr>
      <dsp:spPr>
        <a:xfrm>
          <a:off x="1119427" y="171886"/>
          <a:ext cx="5024693" cy="5024693"/>
        </a:xfrm>
        <a:prstGeom prst="circularArrow">
          <a:avLst>
            <a:gd name="adj1" fmla="val 5085"/>
            <a:gd name="adj2" fmla="val 327528"/>
            <a:gd name="adj3" fmla="val 2912753"/>
            <a:gd name="adj4" fmla="val 20519953"/>
            <a:gd name="adj5" fmla="val 5932"/>
          </a:avLst>
        </a:prstGeom>
        <a:solidFill>
          <a:srgbClr val="99B6D3"/>
        </a:solidFill>
        <a:ln>
          <a:noFill/>
        </a:ln>
        <a:effectLst/>
      </dsp:spPr>
      <dsp:style>
        <a:lnRef idx="0">
          <a:scrgbClr r="0" g="0" b="0"/>
        </a:lnRef>
        <a:fillRef idx="1">
          <a:scrgbClr r="0" g="0" b="0"/>
        </a:fillRef>
        <a:effectRef idx="0">
          <a:scrgbClr r="0" g="0" b="0"/>
        </a:effectRef>
        <a:fontRef idx="minor">
          <a:schemeClr val="lt1"/>
        </a:fontRef>
      </dsp:style>
    </dsp:sp>
    <dsp:sp modelId="{8C2EA557-1E26-48F8-93AB-511068E01D72}">
      <dsp:nvSpPr>
        <dsp:cNvPr id="0" name=""/>
        <dsp:cNvSpPr/>
      </dsp:nvSpPr>
      <dsp:spPr>
        <a:xfrm>
          <a:off x="1017985" y="245564"/>
          <a:ext cx="5024693" cy="5024693"/>
        </a:xfrm>
        <a:prstGeom prst="circularArrow">
          <a:avLst>
            <a:gd name="adj1" fmla="val 5085"/>
            <a:gd name="adj2" fmla="val 327528"/>
            <a:gd name="adj3" fmla="val 7232777"/>
            <a:gd name="adj4" fmla="val 3239695"/>
            <a:gd name="adj5" fmla="val 5932"/>
          </a:avLst>
        </a:prstGeom>
        <a:solidFill>
          <a:srgbClr val="DB938D"/>
        </a:solidFill>
        <a:ln>
          <a:noFill/>
        </a:ln>
        <a:effectLst/>
      </dsp:spPr>
      <dsp:style>
        <a:lnRef idx="0">
          <a:scrgbClr r="0" g="0" b="0"/>
        </a:lnRef>
        <a:fillRef idx="1">
          <a:scrgbClr r="0" g="0" b="0"/>
        </a:fillRef>
        <a:effectRef idx="0">
          <a:scrgbClr r="0" g="0" b="0"/>
        </a:effectRef>
        <a:fontRef idx="minor">
          <a:schemeClr val="lt1"/>
        </a:fontRef>
      </dsp:style>
    </dsp:sp>
    <dsp:sp modelId="{42CA09C8-81E7-43A5-9E75-0F0D238DC4ED}">
      <dsp:nvSpPr>
        <dsp:cNvPr id="0" name=""/>
        <dsp:cNvSpPr/>
      </dsp:nvSpPr>
      <dsp:spPr>
        <a:xfrm>
          <a:off x="916543" y="171886"/>
          <a:ext cx="5024693" cy="5024693"/>
        </a:xfrm>
        <a:prstGeom prst="circularArrow">
          <a:avLst>
            <a:gd name="adj1" fmla="val 5085"/>
            <a:gd name="adj2" fmla="val 327528"/>
            <a:gd name="adj3" fmla="val 11552519"/>
            <a:gd name="adj4" fmla="val 7559718"/>
            <a:gd name="adj5" fmla="val 5932"/>
          </a:avLst>
        </a:prstGeom>
        <a:solidFill>
          <a:srgbClr val="ECBC94"/>
        </a:solidFill>
        <a:ln>
          <a:noFill/>
        </a:ln>
        <a:effectLst/>
      </dsp:spPr>
      <dsp:style>
        <a:lnRef idx="0">
          <a:scrgbClr r="0" g="0" b="0"/>
        </a:lnRef>
        <a:fillRef idx="1">
          <a:scrgbClr r="0" g="0" b="0"/>
        </a:fillRef>
        <a:effectRef idx="0">
          <a:scrgbClr r="0" g="0" b="0"/>
        </a:effectRef>
        <a:fontRef idx="minor">
          <a:schemeClr val="lt1"/>
        </a:fontRef>
      </dsp:style>
    </dsp:sp>
    <dsp:sp modelId="{EB7A2943-8CA8-4B7F-A0FC-8BF2BCA4DAC1}">
      <dsp:nvSpPr>
        <dsp:cNvPr id="0" name=""/>
        <dsp:cNvSpPr/>
      </dsp:nvSpPr>
      <dsp:spPr>
        <a:xfrm>
          <a:off x="955387" y="52695"/>
          <a:ext cx="5024693" cy="5024693"/>
        </a:xfrm>
        <a:prstGeom prst="circularArrow">
          <a:avLst>
            <a:gd name="adj1" fmla="val 5085"/>
            <a:gd name="adj2" fmla="val 327528"/>
            <a:gd name="adj3" fmla="val 15872148"/>
            <a:gd name="adj4" fmla="val 11880111"/>
            <a:gd name="adj5" fmla="val 5932"/>
          </a:avLst>
        </a:prstGeom>
        <a:solidFill>
          <a:srgbClr val="EFDBA3"/>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681F0-3ABF-412A-8C13-5BD3627C66AD}">
      <dsp:nvSpPr>
        <dsp:cNvPr id="0" name=""/>
        <dsp:cNvSpPr/>
      </dsp:nvSpPr>
      <dsp:spPr>
        <a:xfrm>
          <a:off x="6400716" y="2410875"/>
          <a:ext cx="4114791" cy="178361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What did you observe when you did this?</a:t>
          </a:r>
          <a:endParaRPr lang="en-US" sz="2400" kern="1200" dirty="0"/>
        </a:p>
      </dsp:txBody>
      <dsp:txXfrm>
        <a:off x="7674333" y="2895958"/>
        <a:ext cx="2801994" cy="1259349"/>
      </dsp:txXfrm>
    </dsp:sp>
    <dsp:sp modelId="{388122A7-D0C4-4A59-8222-2F85EF2C0926}">
      <dsp:nvSpPr>
        <dsp:cNvPr id="0" name=""/>
        <dsp:cNvSpPr/>
      </dsp:nvSpPr>
      <dsp:spPr>
        <a:xfrm>
          <a:off x="1177410" y="2411057"/>
          <a:ext cx="4114791" cy="178308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What did you learn?</a:t>
          </a:r>
          <a:endParaRPr lang="en-US" sz="2400" kern="1200" dirty="0"/>
        </a:p>
        <a:p>
          <a:pPr marL="228600" lvl="1" indent="-228600" algn="l" defTabSz="1066800">
            <a:lnSpc>
              <a:spcPct val="90000"/>
            </a:lnSpc>
            <a:spcBef>
              <a:spcPct val="0"/>
            </a:spcBef>
            <a:spcAft>
              <a:spcPct val="15000"/>
            </a:spcAft>
            <a:buChar char="••"/>
          </a:pPr>
          <a:r>
            <a:rPr lang="en-US" sz="2400" kern="1200" dirty="0" smtClean="0"/>
            <a:t>Did you meet your goal?</a:t>
          </a:r>
          <a:endParaRPr lang="en-US" sz="2400" kern="1200" dirty="0"/>
        </a:p>
      </dsp:txBody>
      <dsp:txXfrm>
        <a:off x="1216579" y="2895998"/>
        <a:ext cx="2802016" cy="1258975"/>
      </dsp:txXfrm>
    </dsp:sp>
    <dsp:sp modelId="{3611CA61-6312-442C-815E-633271B0605D}">
      <dsp:nvSpPr>
        <dsp:cNvPr id="0" name=""/>
        <dsp:cNvSpPr/>
      </dsp:nvSpPr>
      <dsp:spPr>
        <a:xfrm>
          <a:off x="6402240" y="45304"/>
          <a:ext cx="4114791" cy="178308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 plan to:</a:t>
          </a:r>
          <a:endParaRPr lang="en-US" sz="2400" kern="1200" dirty="0"/>
        </a:p>
        <a:p>
          <a:pPr marL="228600" lvl="1" indent="-228600" algn="l" defTabSz="1066800">
            <a:lnSpc>
              <a:spcPct val="90000"/>
            </a:lnSpc>
            <a:spcBef>
              <a:spcPct val="0"/>
            </a:spcBef>
            <a:spcAft>
              <a:spcPct val="15000"/>
            </a:spcAft>
            <a:buChar char="••"/>
          </a:pPr>
          <a:r>
            <a:rPr lang="en-US" sz="2400" kern="1200" dirty="0" smtClean="0"/>
            <a:t>I hope this produces: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Steps to execute:</a:t>
          </a:r>
          <a:endParaRPr lang="en-US" sz="2400" kern="1200" dirty="0"/>
        </a:p>
      </dsp:txBody>
      <dsp:txXfrm>
        <a:off x="7675847" y="84473"/>
        <a:ext cx="2802016" cy="1258975"/>
      </dsp:txXfrm>
    </dsp:sp>
    <dsp:sp modelId="{38F9451E-67A1-4F02-86E1-C0921DFF84F2}">
      <dsp:nvSpPr>
        <dsp:cNvPr id="0" name=""/>
        <dsp:cNvSpPr/>
      </dsp:nvSpPr>
      <dsp:spPr>
        <a:xfrm>
          <a:off x="1177618" y="1305"/>
          <a:ext cx="4114791" cy="182618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What did you conclude?</a:t>
          </a:r>
          <a:endParaRPr lang="en-US" sz="2400" kern="1200" dirty="0"/>
        </a:p>
        <a:p>
          <a:pPr marL="228600" lvl="1" indent="-228600" algn="l" defTabSz="1066800">
            <a:lnSpc>
              <a:spcPct val="90000"/>
            </a:lnSpc>
            <a:spcBef>
              <a:spcPct val="0"/>
            </a:spcBef>
            <a:spcAft>
              <a:spcPct val="15000"/>
            </a:spcAft>
            <a:buChar char="••"/>
          </a:pPr>
          <a:r>
            <a:rPr lang="en-US" sz="2400" kern="1200" dirty="0" smtClean="0"/>
            <a:t>What changes might you attempt in the next cycle?</a:t>
          </a:r>
          <a:endParaRPr lang="en-US" sz="2400" kern="1200" dirty="0"/>
        </a:p>
      </dsp:txBody>
      <dsp:txXfrm>
        <a:off x="1217733" y="41420"/>
        <a:ext cx="2800124" cy="1289408"/>
      </dsp:txXfrm>
    </dsp:sp>
    <dsp:sp modelId="{EF080586-0203-4B9E-AC71-1A45EE234CC4}">
      <dsp:nvSpPr>
        <dsp:cNvPr id="0" name=""/>
        <dsp:cNvSpPr/>
      </dsp:nvSpPr>
      <dsp:spPr>
        <a:xfrm>
          <a:off x="3961012" y="220465"/>
          <a:ext cx="1837939" cy="1837939"/>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Act</a:t>
          </a:r>
          <a:endParaRPr lang="en-US" sz="3100" kern="1200" dirty="0"/>
        </a:p>
      </dsp:txBody>
      <dsp:txXfrm>
        <a:off x="4499332" y="758785"/>
        <a:ext cx="1299619" cy="1299619"/>
      </dsp:txXfrm>
    </dsp:sp>
    <dsp:sp modelId="{BBA4A7C8-2C32-4C38-95D7-688400E15BC8}">
      <dsp:nvSpPr>
        <dsp:cNvPr id="0" name=""/>
        <dsp:cNvSpPr/>
      </dsp:nvSpPr>
      <dsp:spPr>
        <a:xfrm rot="5400000">
          <a:off x="5922141" y="216695"/>
          <a:ext cx="1839476" cy="1841892"/>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Plan</a:t>
          </a:r>
          <a:endParaRPr lang="en-US" sz="3100" kern="1200" dirty="0"/>
        </a:p>
      </dsp:txBody>
      <dsp:txXfrm rot="-5400000">
        <a:off x="5920933" y="756673"/>
        <a:ext cx="1302414" cy="1300706"/>
      </dsp:txXfrm>
    </dsp:sp>
    <dsp:sp modelId="{01608A88-F5DB-46B8-AF8C-D0B720896A51}">
      <dsp:nvSpPr>
        <dsp:cNvPr id="0" name=""/>
        <dsp:cNvSpPr/>
      </dsp:nvSpPr>
      <dsp:spPr>
        <a:xfrm rot="10800000">
          <a:off x="5925874" y="2182070"/>
          <a:ext cx="1834499" cy="1834499"/>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Do</a:t>
          </a:r>
          <a:endParaRPr lang="en-US" sz="3100" kern="1200" dirty="0"/>
        </a:p>
      </dsp:txBody>
      <dsp:txXfrm rot="10800000">
        <a:off x="5925874" y="2182070"/>
        <a:ext cx="1297187" cy="1297187"/>
      </dsp:txXfrm>
    </dsp:sp>
    <dsp:sp modelId="{CD1D7FB0-1E24-4542-8A6A-C9D7DF8AF1CD}">
      <dsp:nvSpPr>
        <dsp:cNvPr id="0" name=""/>
        <dsp:cNvSpPr/>
      </dsp:nvSpPr>
      <dsp:spPr>
        <a:xfrm rot="16200000">
          <a:off x="3957215" y="2179169"/>
          <a:ext cx="1840336" cy="1840336"/>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Study</a:t>
          </a:r>
          <a:endParaRPr lang="en-US" sz="3100" kern="1200" dirty="0"/>
        </a:p>
      </dsp:txBody>
      <dsp:txXfrm rot="5400000">
        <a:off x="4496237" y="2179169"/>
        <a:ext cx="1301314" cy="1301314"/>
      </dsp:txXfrm>
    </dsp:sp>
    <dsp:sp modelId="{1C0C7F31-7329-4EB2-A3BA-5ECEB033857B}">
      <dsp:nvSpPr>
        <dsp:cNvPr id="0" name=""/>
        <dsp:cNvSpPr/>
      </dsp:nvSpPr>
      <dsp:spPr>
        <a:xfrm>
          <a:off x="5437339" y="1648311"/>
          <a:ext cx="838197" cy="728867"/>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376C7-B7D9-4F28-9424-1429434FB261}">
      <dsp:nvSpPr>
        <dsp:cNvPr id="0" name=""/>
        <dsp:cNvSpPr/>
      </dsp:nvSpPr>
      <dsp:spPr>
        <a:xfrm rot="10800000">
          <a:off x="5435814" y="1858292"/>
          <a:ext cx="841248" cy="731520"/>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621" cy="465940"/>
          </a:xfrm>
          <a:prstGeom prst="rect">
            <a:avLst/>
          </a:prstGeom>
        </p:spPr>
        <p:txBody>
          <a:bodyPr vert="horz" lIns="91906" tIns="45953" rIns="91906" bIns="45953" rtlCol="0"/>
          <a:lstStyle>
            <a:lvl1pPr algn="l">
              <a:defRPr sz="1200"/>
            </a:lvl1pPr>
          </a:lstStyle>
          <a:p>
            <a:endParaRPr lang="en-US"/>
          </a:p>
        </p:txBody>
      </p:sp>
      <p:sp>
        <p:nvSpPr>
          <p:cNvPr id="3" name="Date Placeholder 2"/>
          <p:cNvSpPr>
            <a:spLocks noGrp="1"/>
          </p:cNvSpPr>
          <p:nvPr>
            <p:ph type="dt" sz="quarter" idx="1"/>
          </p:nvPr>
        </p:nvSpPr>
        <p:spPr>
          <a:xfrm>
            <a:off x="3956784" y="0"/>
            <a:ext cx="3026621" cy="465940"/>
          </a:xfrm>
          <a:prstGeom prst="rect">
            <a:avLst/>
          </a:prstGeom>
        </p:spPr>
        <p:txBody>
          <a:bodyPr vert="horz" lIns="91906" tIns="45953" rIns="91906" bIns="45953" rtlCol="0"/>
          <a:lstStyle>
            <a:lvl1pPr algn="r">
              <a:defRPr sz="1200"/>
            </a:lvl1pPr>
          </a:lstStyle>
          <a:p>
            <a:fld id="{02F6E44C-9FEF-45D9-A0AF-76A0A910845B}" type="datetimeFigureOut">
              <a:rPr lang="en-US" smtClean="0"/>
              <a:t>3/23/2020</a:t>
            </a:fld>
            <a:endParaRPr lang="en-US"/>
          </a:p>
        </p:txBody>
      </p:sp>
      <p:sp>
        <p:nvSpPr>
          <p:cNvPr id="4" name="Footer Placeholder 3"/>
          <p:cNvSpPr>
            <a:spLocks noGrp="1"/>
          </p:cNvSpPr>
          <p:nvPr>
            <p:ph type="ftr" sz="quarter" idx="2"/>
          </p:nvPr>
        </p:nvSpPr>
        <p:spPr>
          <a:xfrm>
            <a:off x="0" y="8817760"/>
            <a:ext cx="3026621" cy="465940"/>
          </a:xfrm>
          <a:prstGeom prst="rect">
            <a:avLst/>
          </a:prstGeom>
        </p:spPr>
        <p:txBody>
          <a:bodyPr vert="horz" lIns="91906" tIns="45953" rIns="91906" bIns="45953" rtlCol="0" anchor="b"/>
          <a:lstStyle>
            <a:lvl1pPr algn="l">
              <a:defRPr sz="1200"/>
            </a:lvl1pPr>
          </a:lstStyle>
          <a:p>
            <a:endParaRPr lang="en-US"/>
          </a:p>
        </p:txBody>
      </p:sp>
      <p:sp>
        <p:nvSpPr>
          <p:cNvPr id="5" name="Slide Number Placeholder 4"/>
          <p:cNvSpPr>
            <a:spLocks noGrp="1"/>
          </p:cNvSpPr>
          <p:nvPr>
            <p:ph type="sldNum" sz="quarter" idx="3"/>
          </p:nvPr>
        </p:nvSpPr>
        <p:spPr>
          <a:xfrm>
            <a:off x="3956784" y="8817760"/>
            <a:ext cx="3026621" cy="465940"/>
          </a:xfrm>
          <a:prstGeom prst="rect">
            <a:avLst/>
          </a:prstGeom>
        </p:spPr>
        <p:txBody>
          <a:bodyPr vert="horz" lIns="91906" tIns="45953" rIns="91906" bIns="45953" rtlCol="0" anchor="b"/>
          <a:lstStyle>
            <a:lvl1pPr algn="r">
              <a:defRPr sz="1200"/>
            </a:lvl1pPr>
          </a:lstStyle>
          <a:p>
            <a:fld id="{CD890C27-B032-4153-8BB3-2EC04282657A}" type="slidenum">
              <a:rPr lang="en-US" smtClean="0"/>
              <a:t>‹#›</a:t>
            </a:fld>
            <a:endParaRPr lang="en-US"/>
          </a:p>
        </p:txBody>
      </p:sp>
    </p:spTree>
    <p:extLst>
      <p:ext uri="{BB962C8B-B14F-4D97-AF65-F5344CB8AC3E}">
        <p14:creationId xmlns:p14="http://schemas.microsoft.com/office/powerpoint/2010/main" val="80132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BB428FB4-3970-4042-8792-12038AC6F9A8}" type="datetimeFigureOut">
              <a:rPr lang="en-US" smtClean="0"/>
              <a:t>3/23/2020</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B8EF0E20-872B-402C-8DB5-504BA25BE9AC}" type="slidenum">
              <a:rPr lang="en-US" smtClean="0"/>
              <a:t>‹#›</a:t>
            </a:fld>
            <a:endParaRPr lang="en-US"/>
          </a:p>
        </p:txBody>
      </p:sp>
    </p:spTree>
    <p:extLst>
      <p:ext uri="{BB962C8B-B14F-4D97-AF65-F5344CB8AC3E}">
        <p14:creationId xmlns:p14="http://schemas.microsoft.com/office/powerpoint/2010/main" val="197630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 Alpha Stock Images – http://alphastockimages.com</a:t>
            </a:r>
            <a:endParaRPr lang="en-US" dirty="0"/>
          </a:p>
        </p:txBody>
      </p:sp>
      <p:sp>
        <p:nvSpPr>
          <p:cNvPr id="4" name="Slide Number Placeholder 3"/>
          <p:cNvSpPr>
            <a:spLocks noGrp="1"/>
          </p:cNvSpPr>
          <p:nvPr>
            <p:ph type="sldNum" sz="quarter" idx="10"/>
          </p:nvPr>
        </p:nvSpPr>
        <p:spPr/>
        <p:txBody>
          <a:bodyPr/>
          <a:lstStyle/>
          <a:p>
            <a:fld id="{B8EF0E20-872B-402C-8DB5-504BA25BE9AC}" type="slidenum">
              <a:rPr lang="en-US" smtClean="0"/>
              <a:t>6</a:t>
            </a:fld>
            <a:endParaRPr lang="en-US"/>
          </a:p>
        </p:txBody>
      </p:sp>
    </p:spTree>
    <p:extLst>
      <p:ext uri="{BB962C8B-B14F-4D97-AF65-F5344CB8AC3E}">
        <p14:creationId xmlns:p14="http://schemas.microsoft.com/office/powerpoint/2010/main" val="68396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dirty="0" smtClean="0">
                <a:ea typeface="+mn-ea"/>
                <a:cs typeface="+mn-cs"/>
              </a:rPr>
              <a:t>A key foundation of understanding of my presentation is a general understanding of the Cycle of Inquiry Process: this is consistent with the AWSP, Danielson, and Keeping our Promise Action Plan which cycles of inquiry require a disciplined approach to thinking, questioning, and acting all of which is consistent with the Keeping our Promise Action Plan (explicit connections to what we are already doing, learning).</a:t>
            </a:r>
          </a:p>
          <a:p>
            <a:pPr>
              <a:defRPr/>
            </a:pPr>
            <a:endParaRPr lang="en-US" dirty="0" smtClean="0">
              <a:ea typeface="+mn-ea"/>
              <a:cs typeface="+mn-cs"/>
            </a:endParaRPr>
          </a:p>
          <a:p>
            <a:pPr>
              <a:defRPr/>
            </a:pPr>
            <a:r>
              <a:rPr lang="en-US" dirty="0" smtClean="0">
                <a:ea typeface="+mn-ea"/>
                <a:cs typeface="+mn-cs"/>
              </a:rPr>
              <a:t>In relation to the Promise Action Plan, Cycles of Inquiry work is aligned to creating a systemic approach to aligning gap closing strategies into an effective, coherent, system-wide approach (the case for urgent action).  A cycle of inquiry approach to adult learning centered on outcomes for all students, specifically traditionally marginalized and underperforming populations is a systems-wide response of the Action Plan.  </a:t>
            </a:r>
          </a:p>
          <a:p>
            <a:pPr>
              <a:defRPr/>
            </a:pPr>
            <a:endParaRPr lang="en-US" dirty="0" smtClean="0">
              <a:ea typeface="+mn-ea"/>
              <a:cs typeface="+mn-cs"/>
            </a:endParaRPr>
          </a:p>
          <a:p>
            <a:pPr>
              <a:defRPr/>
            </a:pPr>
            <a:r>
              <a:rPr lang="en-US" dirty="0" smtClean="0">
                <a:ea typeface="+mn-ea"/>
                <a:cs typeface="+mn-cs"/>
              </a:rPr>
              <a:t>The parts of the </a:t>
            </a:r>
            <a:r>
              <a:rPr lang="en-US" b="1" dirty="0" smtClean="0">
                <a:ea typeface="+mn-ea"/>
                <a:cs typeface="+mn-cs"/>
              </a:rPr>
              <a:t>Cycle of Inquiry Process </a:t>
            </a:r>
            <a:r>
              <a:rPr lang="en-US" dirty="0" smtClean="0">
                <a:ea typeface="+mn-ea"/>
                <a:cs typeface="+mn-cs"/>
              </a:rPr>
              <a:t>are highlighted here:  Starting with a problem of practice, developing a theory of action, collecting and using evidence of progress, taking action, and understanding what happened.</a:t>
            </a:r>
          </a:p>
          <a:p>
            <a:pPr>
              <a:defRPr/>
            </a:pPr>
            <a:endParaRPr lang="en-US" dirty="0" smtClean="0">
              <a:ea typeface="+mn-ea"/>
              <a:cs typeface="+mn-cs"/>
            </a:endParaRPr>
          </a:p>
          <a:p>
            <a:pPr>
              <a:defRPr/>
            </a:pPr>
            <a:r>
              <a:rPr lang="en-US" dirty="0" smtClean="0">
                <a:solidFill>
                  <a:schemeClr val="bg1">
                    <a:lumMod val="75000"/>
                  </a:schemeClr>
                </a:solidFill>
                <a:ea typeface="+mn-ea"/>
                <a:cs typeface="+mn-cs"/>
              </a:rPr>
              <a:t>Honig and Ishimaru, 2013</a:t>
            </a:r>
          </a:p>
          <a:p>
            <a:pPr>
              <a:defRPr/>
            </a:pPr>
            <a:endParaRPr lang="en-US" dirty="0">
              <a:ea typeface="+mn-ea"/>
              <a:cs typeface="+mn-cs"/>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55264" indent="-290486" eaLnBrk="0" hangingPunct="0">
              <a:defRPr sz="2400">
                <a:solidFill>
                  <a:schemeClr val="tx1"/>
                </a:solidFill>
                <a:latin typeface="Arial" charset="0"/>
                <a:ea typeface="ＭＳ Ｐゴシック" charset="0"/>
              </a:defRPr>
            </a:lvl2pPr>
            <a:lvl3pPr marL="1161946" indent="-232389" eaLnBrk="0" hangingPunct="0">
              <a:defRPr sz="2400">
                <a:solidFill>
                  <a:schemeClr val="tx1"/>
                </a:solidFill>
                <a:latin typeface="Arial" charset="0"/>
                <a:ea typeface="ＭＳ Ｐゴシック" charset="0"/>
              </a:defRPr>
            </a:lvl3pPr>
            <a:lvl4pPr marL="1626723" indent="-232389" eaLnBrk="0" hangingPunct="0">
              <a:defRPr sz="2400">
                <a:solidFill>
                  <a:schemeClr val="tx1"/>
                </a:solidFill>
                <a:latin typeface="Arial" charset="0"/>
                <a:ea typeface="ＭＳ Ｐゴシック" charset="0"/>
              </a:defRPr>
            </a:lvl4pPr>
            <a:lvl5pPr marL="2091502" indent="-232389" eaLnBrk="0" hangingPunct="0">
              <a:defRPr sz="2400">
                <a:solidFill>
                  <a:schemeClr val="tx1"/>
                </a:solidFill>
                <a:latin typeface="Arial" charset="0"/>
                <a:ea typeface="ＭＳ Ｐゴシック" charset="0"/>
              </a:defRPr>
            </a:lvl5pPr>
            <a:lvl6pPr marL="2556279" indent="-232389" eaLnBrk="0" fontAlgn="base" hangingPunct="0">
              <a:spcBef>
                <a:spcPct val="0"/>
              </a:spcBef>
              <a:spcAft>
                <a:spcPct val="0"/>
              </a:spcAft>
              <a:defRPr sz="2400">
                <a:solidFill>
                  <a:schemeClr val="tx1"/>
                </a:solidFill>
                <a:latin typeface="Arial" charset="0"/>
                <a:ea typeface="ＭＳ Ｐゴシック" charset="0"/>
              </a:defRPr>
            </a:lvl6pPr>
            <a:lvl7pPr marL="3021058" indent="-232389" eaLnBrk="0" fontAlgn="base" hangingPunct="0">
              <a:spcBef>
                <a:spcPct val="0"/>
              </a:spcBef>
              <a:spcAft>
                <a:spcPct val="0"/>
              </a:spcAft>
              <a:defRPr sz="2400">
                <a:solidFill>
                  <a:schemeClr val="tx1"/>
                </a:solidFill>
                <a:latin typeface="Arial" charset="0"/>
                <a:ea typeface="ＭＳ Ｐゴシック" charset="0"/>
              </a:defRPr>
            </a:lvl7pPr>
            <a:lvl8pPr marL="3485836" indent="-232389" eaLnBrk="0" fontAlgn="base" hangingPunct="0">
              <a:spcBef>
                <a:spcPct val="0"/>
              </a:spcBef>
              <a:spcAft>
                <a:spcPct val="0"/>
              </a:spcAft>
              <a:defRPr sz="2400">
                <a:solidFill>
                  <a:schemeClr val="tx1"/>
                </a:solidFill>
                <a:latin typeface="Arial" charset="0"/>
                <a:ea typeface="ＭＳ Ｐゴシック" charset="0"/>
              </a:defRPr>
            </a:lvl8pPr>
            <a:lvl9pPr marL="3950615" indent="-23238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89F35B-5BDA-B044-A0F4-F48D91F20562}" type="slidenum">
              <a:rPr lang="en-US" sz="1200"/>
              <a:pPr eaLnBrk="1" hangingPunct="1"/>
              <a:t>14</a:t>
            </a:fld>
            <a:endParaRPr lang="en-US" sz="1200" dirty="0"/>
          </a:p>
        </p:txBody>
      </p:sp>
    </p:spTree>
    <p:extLst>
      <p:ext uri="{BB962C8B-B14F-4D97-AF65-F5344CB8AC3E}">
        <p14:creationId xmlns:p14="http://schemas.microsoft.com/office/powerpoint/2010/main" val="1662353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B6120592-0D3D-4683-BB39-559DAD885CFF}"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29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239469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04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242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261746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753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692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584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77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399769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49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223710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120592-0D3D-4683-BB39-559DAD885CF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7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120592-0D3D-4683-BB39-559DAD885CF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7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140442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07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46334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FAA3C7-3EA3-4A44-9C16-DAA2E16A35F9}" type="datetimeFigureOut">
              <a:rPr lang="en-US" smtClean="0"/>
              <a:t>3/23/2020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20592-0D3D-4683-BB39-559DAD885CFF}" type="slidenum">
              <a:rPr lang="en-US" smtClean="0"/>
              <a:t>‹#›</a:t>
            </a:fld>
            <a:endParaRPr lang="en-US" dirty="0"/>
          </a:p>
        </p:txBody>
      </p:sp>
    </p:spTree>
    <p:extLst>
      <p:ext uri="{BB962C8B-B14F-4D97-AF65-F5344CB8AC3E}">
        <p14:creationId xmlns:p14="http://schemas.microsoft.com/office/powerpoint/2010/main" val="1520887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Reflecting on Student Work, Student Progress, and Next Steps for Continuous Improvement</a:t>
            </a:r>
            <a:endParaRPr lang="en-US" sz="3600" dirty="0"/>
          </a:p>
        </p:txBody>
      </p:sp>
      <p:pic>
        <p:nvPicPr>
          <p:cNvPr id="6" name="Picture 5" descr="Everyone Graduates Cen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4" y="5756834"/>
            <a:ext cx="3095625" cy="904875"/>
          </a:xfrm>
          <a:prstGeom prst="rect">
            <a:avLst/>
          </a:prstGeom>
        </p:spPr>
      </p:pic>
      <p:pic>
        <p:nvPicPr>
          <p:cNvPr id="8" name="Picture 7" descr="Johns Hopkings School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643" y="5889904"/>
            <a:ext cx="2985512" cy="572061"/>
          </a:xfrm>
          <a:prstGeom prst="rect">
            <a:avLst/>
          </a:prstGeom>
        </p:spPr>
      </p:pic>
    </p:spTree>
    <p:extLst>
      <p:ext uri="{BB962C8B-B14F-4D97-AF65-F5344CB8AC3E}">
        <p14:creationId xmlns:p14="http://schemas.microsoft.com/office/powerpoint/2010/main" val="340754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Grading/Assessment</a:t>
            </a:r>
            <a:endParaRPr lang="en-US" dirty="0"/>
          </a:p>
        </p:txBody>
      </p:sp>
      <p:sp>
        <p:nvSpPr>
          <p:cNvPr id="3" name="Content Placeholder 2"/>
          <p:cNvSpPr>
            <a:spLocks noGrp="1"/>
          </p:cNvSpPr>
          <p:nvPr>
            <p:ph sz="half" idx="1"/>
          </p:nvPr>
        </p:nvSpPr>
        <p:spPr/>
        <p:txBody>
          <a:bodyPr>
            <a:normAutofit/>
          </a:bodyPr>
          <a:lstStyle/>
          <a:p>
            <a:r>
              <a:rPr lang="en-US" sz="3600" dirty="0" smtClean="0"/>
              <a:t>100 vs 5 point scale</a:t>
            </a:r>
          </a:p>
          <a:p>
            <a:r>
              <a:rPr lang="en-US" sz="3600" dirty="0" smtClean="0"/>
              <a:t>Power of 0</a:t>
            </a:r>
          </a:p>
          <a:p>
            <a:r>
              <a:rPr lang="en-US" sz="3600" dirty="0" smtClean="0"/>
              <a:t>Opportunities for recovery</a:t>
            </a:r>
            <a:endParaRPr lang="en-US" sz="3600" dirty="0"/>
          </a:p>
        </p:txBody>
      </p:sp>
      <p:pic>
        <p:nvPicPr>
          <p:cNvPr id="5" name="Content Placeholder 3" descr="Image showing the distribution of letter grades on a 5 point scale versus a 100 point scale. On a 5 point scale, the F grade represents one-fifth of the scale. On a 100 point scale, the F grade represents a 60-point range while the other letter grades represent a 10-point rang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30850" y="2923738"/>
            <a:ext cx="5888350" cy="1961787"/>
          </a:xfrm>
          <a:prstGeom prst="rect">
            <a:avLst/>
          </a:prstGeom>
        </p:spPr>
      </p:pic>
    </p:spTree>
    <p:extLst>
      <p:ext uri="{BB962C8B-B14F-4D97-AF65-F5344CB8AC3E}">
        <p14:creationId xmlns:p14="http://schemas.microsoft.com/office/powerpoint/2010/main" val="256784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Reflection Exercise</a:t>
            </a:r>
            <a:br>
              <a:rPr lang="en-US" dirty="0" smtClean="0"/>
            </a:br>
            <a:r>
              <a:rPr lang="en-US" sz="2800" dirty="0" smtClean="0"/>
              <a:t>Create a visual representation of your journey this year in teaching, addressing the following questions:   </a:t>
            </a:r>
            <a:endParaRPr lang="en-US" sz="2000" dirty="0"/>
          </a:p>
        </p:txBody>
      </p:sp>
      <p:sp>
        <p:nvSpPr>
          <p:cNvPr id="6" name="Content Placeholder 5"/>
          <p:cNvSpPr>
            <a:spLocks noGrp="1"/>
          </p:cNvSpPr>
          <p:nvPr>
            <p:ph idx="1"/>
          </p:nvPr>
        </p:nvSpPr>
        <p:spPr/>
        <p:txBody>
          <a:bodyPr>
            <a:noAutofit/>
          </a:bodyPr>
          <a:lstStyle/>
          <a:p>
            <a:r>
              <a:rPr lang="en-US" sz="2500" dirty="0"/>
              <a:t>What have I done </a:t>
            </a:r>
            <a:r>
              <a:rPr lang="en-US" sz="2500" u="sng" dirty="0"/>
              <a:t>differently</a:t>
            </a:r>
            <a:r>
              <a:rPr lang="en-US" sz="2500" dirty="0"/>
              <a:t> this year in my teaching to seek to engage more students more deeply in academic work?</a:t>
            </a:r>
          </a:p>
          <a:p>
            <a:r>
              <a:rPr lang="en-US" sz="2500" dirty="0"/>
              <a:t>How has it worked?  What have I learned from what I have tried?</a:t>
            </a:r>
          </a:p>
          <a:p>
            <a:r>
              <a:rPr lang="en-US" sz="2500" dirty="0"/>
              <a:t>What changes in student engagement and student outcomes have I seen?</a:t>
            </a:r>
          </a:p>
          <a:p>
            <a:r>
              <a:rPr lang="en-US" sz="2500" dirty="0"/>
              <a:t>How has this impacted me?</a:t>
            </a:r>
          </a:p>
          <a:p>
            <a:r>
              <a:rPr lang="en-US" sz="2500" dirty="0"/>
              <a:t>What next steps do I need to take in a continuous improvement process</a:t>
            </a:r>
            <a:r>
              <a:rPr lang="en-US" sz="2500" dirty="0" smtClean="0"/>
              <a:t>?</a:t>
            </a:r>
            <a:endParaRPr lang="en-US" sz="2500" dirty="0"/>
          </a:p>
        </p:txBody>
      </p:sp>
    </p:spTree>
    <p:extLst>
      <p:ext uri="{BB962C8B-B14F-4D97-AF65-F5344CB8AC3E}">
        <p14:creationId xmlns:p14="http://schemas.microsoft.com/office/powerpoint/2010/main" val="126353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r>
              <a:rPr lang="en-US" sz="3600" dirty="0" smtClean="0"/>
              <a:t>Share your journey</a:t>
            </a:r>
            <a:br>
              <a:rPr lang="en-US" sz="3600" dirty="0" smtClean="0"/>
            </a:br>
            <a:r>
              <a:rPr lang="en-US" sz="3600" dirty="0" smtClean="0"/>
              <a:t/>
            </a:r>
            <a:br>
              <a:rPr lang="en-US" sz="3600" dirty="0" smtClean="0"/>
            </a:br>
            <a:r>
              <a:rPr lang="en-US" sz="3600" dirty="0" smtClean="0"/>
              <a:t>Pose questions to your colleagues</a:t>
            </a:r>
            <a:endParaRPr lang="en-US" sz="3600" dirty="0"/>
          </a:p>
        </p:txBody>
      </p:sp>
      <p:pic>
        <p:nvPicPr>
          <p:cNvPr id="6" name="Content Placeholder 5" descr="Image of people with blank speech bubb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8118" y="1589273"/>
            <a:ext cx="5822569" cy="3880196"/>
          </a:xfrm>
        </p:spPr>
      </p:pic>
    </p:spTree>
    <p:extLst>
      <p:ext uri="{BB962C8B-B14F-4D97-AF65-F5344CB8AC3E}">
        <p14:creationId xmlns:p14="http://schemas.microsoft.com/office/powerpoint/2010/main" val="43159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83746" y="3092847"/>
            <a:ext cx="4596844" cy="2578903"/>
          </a:xfrm>
        </p:spPr>
        <p:txBody>
          <a:bodyPr>
            <a:noAutofit/>
          </a:bodyPr>
          <a:lstStyle/>
          <a:p>
            <a:r>
              <a:rPr lang="en-US" sz="3600" dirty="0" smtClean="0"/>
              <a:t>How do I sustain an effective continuous improvement process in my practice?</a:t>
            </a:r>
            <a:endParaRPr lang="en-US" sz="3600" dirty="0"/>
          </a:p>
        </p:txBody>
      </p:sp>
      <p:pic>
        <p:nvPicPr>
          <p:cNvPr id="2" name="Picture 1" descr="Image of arrows forming a circle reading &quot;continuous improvemen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768" y="1621990"/>
            <a:ext cx="4436604" cy="3724713"/>
          </a:xfrm>
          <a:prstGeom prst="rect">
            <a:avLst/>
          </a:prstGeom>
        </p:spPr>
      </p:pic>
    </p:spTree>
    <p:extLst>
      <p:ext uri="{BB962C8B-B14F-4D97-AF65-F5344CB8AC3E}">
        <p14:creationId xmlns:p14="http://schemas.microsoft.com/office/powerpoint/2010/main" val="154361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1"/>
          <p:cNvSpPr>
            <a:spLocks/>
          </p:cNvSpPr>
          <p:nvPr/>
        </p:nvSpPr>
        <p:spPr bwMode="auto">
          <a:xfrm>
            <a:off x="376753" y="3019670"/>
            <a:ext cx="5880340" cy="7920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anchor="ctr">
            <a:spAutoFit/>
          </a:bodyPr>
          <a:lstStyle/>
          <a:p>
            <a:pPr algn="ctr">
              <a:lnSpc>
                <a:spcPct val="80000"/>
              </a:lnSpc>
              <a:defRPr/>
            </a:pPr>
            <a:r>
              <a:rPr lang="en-US" sz="1600" dirty="0">
                <a:solidFill>
                  <a:srgbClr val="292A45"/>
                </a:solidFill>
                <a:latin typeface="Trebuchet MS" charset="0"/>
                <a:cs typeface="Trebuchet MS" charset="0"/>
                <a:sym typeface="Trebuchet MS" charset="0"/>
              </a:rPr>
              <a:t> </a:t>
            </a:r>
            <a:br>
              <a:rPr lang="en-US" sz="1600" dirty="0">
                <a:solidFill>
                  <a:srgbClr val="292A45"/>
                </a:solidFill>
                <a:latin typeface="Trebuchet MS" charset="0"/>
                <a:cs typeface="Trebuchet MS" charset="0"/>
                <a:sym typeface="Trebuchet MS" charset="0"/>
              </a:rPr>
            </a:br>
            <a:r>
              <a:rPr lang="en-US" sz="4000" dirty="0">
                <a:cs typeface="Trebuchet MS" charset="0"/>
                <a:sym typeface="Trebuchet MS" charset="0"/>
              </a:rPr>
              <a:t>Cycle of Inquiry Process</a:t>
            </a:r>
            <a:endParaRPr lang="en-US" dirty="0">
              <a:cs typeface="Helvetica" charset="0"/>
            </a:endParaRPr>
          </a:p>
        </p:txBody>
      </p:sp>
      <p:graphicFrame>
        <p:nvGraphicFramePr>
          <p:cNvPr id="2" name="Diagram 1" descr="Diagram showing the cycle of inquiry process. Arrows demonstrate that each step leads to the next, and the final step leads back into the first step for the next cycle of inquiry."/>
          <p:cNvGraphicFramePr/>
          <p:nvPr>
            <p:extLst>
              <p:ext uri="{D42A27DB-BD31-4B8C-83A1-F6EECF244321}">
                <p14:modId xmlns:p14="http://schemas.microsoft.com/office/powerpoint/2010/main" val="358174924"/>
              </p:ext>
            </p:extLst>
          </p:nvPr>
        </p:nvGraphicFramePr>
        <p:xfrm>
          <a:off x="5071767" y="577516"/>
          <a:ext cx="7060665" cy="5322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TextBox 35"/>
          <p:cNvSpPr txBox="1"/>
          <p:nvPr/>
        </p:nvSpPr>
        <p:spPr>
          <a:xfrm>
            <a:off x="8145410" y="5833790"/>
            <a:ext cx="2580643" cy="369332"/>
          </a:xfrm>
          <a:prstGeom prst="rect">
            <a:avLst/>
          </a:prstGeom>
          <a:noFill/>
        </p:spPr>
        <p:txBody>
          <a:bodyPr wrap="none">
            <a:spAutoFit/>
          </a:bodyPr>
          <a:lstStyle/>
          <a:p>
            <a:pPr>
              <a:defRPr/>
            </a:pPr>
            <a:r>
              <a:rPr lang="en-US" dirty="0"/>
              <a:t>Honig and Ishimaru, 2013</a:t>
            </a:r>
          </a:p>
        </p:txBody>
      </p:sp>
    </p:spTree>
    <p:extLst>
      <p:ext uri="{BB962C8B-B14F-4D97-AF65-F5344CB8AC3E}">
        <p14:creationId xmlns:p14="http://schemas.microsoft.com/office/powerpoint/2010/main" val="158606351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Plan – Do – Study – Act Cycle</a:t>
            </a:r>
            <a:endParaRPr lang="en-US" dirty="0"/>
          </a:p>
        </p:txBody>
      </p:sp>
      <p:graphicFrame>
        <p:nvGraphicFramePr>
          <p:cNvPr id="3" name="Diagram 2" descr="Diagram showing the plan - do - study- act cycle process. Arrows demonstrate that each step leads to the next, and the final step leads back into the first step for the next cycle."/>
          <p:cNvGraphicFramePr/>
          <p:nvPr>
            <p:extLst>
              <p:ext uri="{D42A27DB-BD31-4B8C-83A1-F6EECF244321}">
                <p14:modId xmlns:p14="http://schemas.microsoft.com/office/powerpoint/2010/main" val="3645304185"/>
              </p:ext>
            </p:extLst>
          </p:nvPr>
        </p:nvGraphicFramePr>
        <p:xfrm>
          <a:off x="239561" y="1898073"/>
          <a:ext cx="11712877" cy="4236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05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rmAutofit/>
          </a:bodyPr>
          <a:lstStyle/>
          <a:p>
            <a:r>
              <a:rPr lang="en-US" sz="3600" dirty="0" smtClean="0"/>
              <a:t>Thanks so much for your participation in </a:t>
            </a:r>
            <a:br>
              <a:rPr lang="en-US" sz="3600" dirty="0" smtClean="0"/>
            </a:br>
            <a:r>
              <a:rPr lang="en-US" sz="3600" dirty="0" smtClean="0"/>
              <a:t>this journey!</a:t>
            </a:r>
            <a:endParaRPr lang="en-US" sz="3600" dirty="0"/>
          </a:p>
        </p:txBody>
      </p:sp>
      <p:pic>
        <p:nvPicPr>
          <p:cNvPr id="2" name="Picture 1" descr="Image of open ro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5372" y="1590676"/>
            <a:ext cx="5852160" cy="3657600"/>
          </a:xfrm>
          <a:prstGeom prst="rect">
            <a:avLst/>
          </a:prstGeom>
        </p:spPr>
      </p:pic>
    </p:spTree>
    <p:extLst>
      <p:ext uri="{BB962C8B-B14F-4D97-AF65-F5344CB8AC3E}">
        <p14:creationId xmlns:p14="http://schemas.microsoft.com/office/powerpoint/2010/main" val="314583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 for the Series</a:t>
            </a:r>
            <a:endParaRPr lang="en-US" dirty="0"/>
          </a:p>
        </p:txBody>
      </p:sp>
      <p:sp>
        <p:nvSpPr>
          <p:cNvPr id="3" name="Content Placeholder 2"/>
          <p:cNvSpPr>
            <a:spLocks noGrp="1"/>
          </p:cNvSpPr>
          <p:nvPr>
            <p:ph idx="1"/>
          </p:nvPr>
        </p:nvSpPr>
        <p:spPr/>
        <p:txBody>
          <a:bodyPr>
            <a:normAutofit/>
          </a:bodyPr>
          <a:lstStyle/>
          <a:p>
            <a:r>
              <a:rPr lang="en-US" sz="3200" dirty="0"/>
              <a:t>How do we motivate students to engage in rigorous academic work? </a:t>
            </a:r>
          </a:p>
          <a:p>
            <a:r>
              <a:rPr lang="en-US" sz="3200" dirty="0"/>
              <a:t>How can we adapt our classroom instructional practices to tap into students’ intrinsic motivation?</a:t>
            </a:r>
          </a:p>
          <a:p>
            <a:r>
              <a:rPr lang="en-US" sz="3200" dirty="0"/>
              <a:t>How can we do this as a collaborative community</a:t>
            </a:r>
            <a:r>
              <a:rPr lang="en-US" sz="3200" dirty="0" smtClean="0"/>
              <a:t>?</a:t>
            </a:r>
            <a:endParaRPr lang="en-US" sz="3200" dirty="0"/>
          </a:p>
        </p:txBody>
      </p:sp>
    </p:spTree>
    <p:extLst>
      <p:ext uri="{BB962C8B-B14F-4D97-AF65-F5344CB8AC3E}">
        <p14:creationId xmlns:p14="http://schemas.microsoft.com/office/powerpoint/2010/main" val="3397835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1017918" y="2216989"/>
            <a:ext cx="3985344" cy="2424022"/>
          </a:xfrm>
        </p:spPr>
        <p:txBody>
          <a:bodyPr>
            <a:normAutofit/>
          </a:bodyPr>
          <a:lstStyle/>
          <a:p>
            <a:pPr marL="0" indent="0" algn="ctr">
              <a:buNone/>
            </a:pPr>
            <a:r>
              <a:rPr lang="en-US" sz="3600" dirty="0"/>
              <a:t>Where have you come from </a:t>
            </a:r>
            <a:r>
              <a:rPr lang="en-US" sz="3600" dirty="0" smtClean="0"/>
              <a:t>and </a:t>
            </a:r>
            <a:r>
              <a:rPr lang="en-US" sz="3600" dirty="0"/>
              <a:t>where are you going</a:t>
            </a:r>
            <a:r>
              <a:rPr lang="en-US" sz="3600" dirty="0" smtClean="0"/>
              <a:t>? </a:t>
            </a:r>
            <a:endParaRPr lang="en-US" sz="3600" dirty="0"/>
          </a:p>
          <a:p>
            <a:pPr marL="0" indent="0" algn="r">
              <a:buNone/>
            </a:pPr>
            <a:r>
              <a:rPr lang="en-US" sz="1400" dirty="0" smtClean="0"/>
              <a:t>(</a:t>
            </a:r>
            <a:r>
              <a:rPr lang="en-US" sz="1400" dirty="0"/>
              <a:t>Genesis 16:8)  </a:t>
            </a:r>
            <a:r>
              <a:rPr lang="en-US" sz="1200" dirty="0"/>
              <a:t/>
            </a:r>
            <a:br>
              <a:rPr lang="en-US" sz="1200" dirty="0"/>
            </a:br>
            <a:endParaRPr lang="en-US" sz="1000" dirty="0"/>
          </a:p>
          <a:p>
            <a:endParaRPr lang="en-US" sz="4300" dirty="0" smtClean="0"/>
          </a:p>
          <a:p>
            <a:pPr algn="l"/>
            <a:endParaRPr lang="en-US" sz="3800" dirty="0" smtClean="0"/>
          </a:p>
        </p:txBody>
      </p:sp>
      <p:pic>
        <p:nvPicPr>
          <p:cNvPr id="11" name="Picture 10" descr="Image of open road reflected in car side mirr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021" y="1863306"/>
            <a:ext cx="5534117" cy="3131388"/>
          </a:xfrm>
          <a:prstGeom prst="rect">
            <a:avLst/>
          </a:prstGeom>
        </p:spPr>
      </p:pic>
    </p:spTree>
    <p:extLst>
      <p:ext uri="{BB962C8B-B14F-4D97-AF65-F5344CB8AC3E}">
        <p14:creationId xmlns:p14="http://schemas.microsoft.com/office/powerpoint/2010/main" val="114859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Motivation Components – BRACE</a:t>
            </a:r>
            <a:endParaRPr lang="en-US" dirty="0"/>
          </a:p>
        </p:txBody>
      </p:sp>
      <p:graphicFrame>
        <p:nvGraphicFramePr>
          <p:cNvPr id="4" name="Content Placeholder 3" descr="Five colored circles, each listing one of the five motivation components in the BRACE acronym"/>
          <p:cNvGraphicFramePr>
            <a:graphicFrameLocks/>
          </p:cNvGraphicFramePr>
          <p:nvPr>
            <p:extLst/>
          </p:nvPr>
        </p:nvGraphicFramePr>
        <p:xfrm>
          <a:off x="261257" y="1701800"/>
          <a:ext cx="11651343" cy="447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605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olored background behind each textbox"/>
          <p:cNvGraphicFramePr>
            <a:graphicFrameLocks noGrp="1"/>
          </p:cNvGraphicFramePr>
          <p:nvPr>
            <p:ph idx="4294967295"/>
            <p:extLst>
              <p:ext uri="{D42A27DB-BD31-4B8C-83A1-F6EECF244321}">
                <p14:modId xmlns:p14="http://schemas.microsoft.com/office/powerpoint/2010/main" val="369598372"/>
              </p:ext>
            </p:extLst>
          </p:nvPr>
        </p:nvGraphicFramePr>
        <p:xfrm>
          <a:off x="836762" y="124765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19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Community</a:t>
            </a:r>
            <a:endParaRPr lang="en-US" dirty="0"/>
          </a:p>
        </p:txBody>
      </p:sp>
      <p:sp>
        <p:nvSpPr>
          <p:cNvPr id="3" name="Content Placeholder 2"/>
          <p:cNvSpPr>
            <a:spLocks noGrp="1"/>
          </p:cNvSpPr>
          <p:nvPr>
            <p:ph sz="half" idx="1"/>
          </p:nvPr>
        </p:nvSpPr>
        <p:spPr>
          <a:xfrm>
            <a:off x="993648" y="2754571"/>
            <a:ext cx="5102352" cy="3220417"/>
          </a:xfrm>
        </p:spPr>
        <p:txBody>
          <a:bodyPr>
            <a:normAutofit fontScale="92500"/>
          </a:bodyPr>
          <a:lstStyle/>
          <a:p>
            <a:r>
              <a:rPr lang="en-US" sz="3200" dirty="0" smtClean="0"/>
              <a:t>Getting to know your students</a:t>
            </a:r>
          </a:p>
          <a:p>
            <a:r>
              <a:rPr lang="en-US" sz="3200" dirty="0" smtClean="0"/>
              <a:t>Connecting learning to students’ lived experiences and culture</a:t>
            </a:r>
          </a:p>
          <a:p>
            <a:r>
              <a:rPr lang="en-US" sz="3200" dirty="0" smtClean="0"/>
              <a:t>Cooperative learning strategies</a:t>
            </a:r>
          </a:p>
          <a:p>
            <a:endParaRPr lang="en-US" dirty="0"/>
          </a:p>
        </p:txBody>
      </p:sp>
      <p:pic>
        <p:nvPicPr>
          <p:cNvPr id="7" name="Picture 6" descr="Image of sign pointing toward Commun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1166" y="2754571"/>
            <a:ext cx="4551619" cy="3030620"/>
          </a:xfrm>
          <a:prstGeom prst="rect">
            <a:avLst/>
          </a:prstGeom>
        </p:spPr>
      </p:pic>
    </p:spTree>
    <p:extLst>
      <p:ext uri="{BB962C8B-B14F-4D97-AF65-F5344CB8AC3E}">
        <p14:creationId xmlns:p14="http://schemas.microsoft.com/office/powerpoint/2010/main" val="389481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Relevance/Engaging Instruction</a:t>
            </a:r>
            <a:endParaRPr lang="en-US" dirty="0"/>
          </a:p>
        </p:txBody>
      </p:sp>
      <p:sp>
        <p:nvSpPr>
          <p:cNvPr id="4" name="Content Placeholder 3"/>
          <p:cNvSpPr>
            <a:spLocks noGrp="1"/>
          </p:cNvSpPr>
          <p:nvPr>
            <p:ph sz="half" idx="2"/>
          </p:nvPr>
        </p:nvSpPr>
        <p:spPr/>
        <p:txBody>
          <a:bodyPr/>
          <a:lstStyle/>
          <a:p>
            <a:r>
              <a:rPr lang="en-US" sz="3600" dirty="0"/>
              <a:t>Reframing objective</a:t>
            </a:r>
          </a:p>
          <a:p>
            <a:r>
              <a:rPr lang="en-US" sz="3600" dirty="0"/>
              <a:t>Authentic Assignments</a:t>
            </a:r>
          </a:p>
          <a:p>
            <a:r>
              <a:rPr lang="en-US" sz="3600" dirty="0"/>
              <a:t>Project-Based Learning</a:t>
            </a:r>
          </a:p>
          <a:p>
            <a:endParaRPr lang="en-US" dirty="0"/>
          </a:p>
        </p:txBody>
      </p:sp>
      <p:pic>
        <p:nvPicPr>
          <p:cNvPr id="3" name="Picture 2" descr="Image of Scrabble tiles intersecting to spell relevant, audience, target, and cont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4120" y="2560320"/>
            <a:ext cx="2654046" cy="3538728"/>
          </a:xfrm>
          <a:prstGeom prst="rect">
            <a:avLst/>
          </a:prstGeom>
        </p:spPr>
      </p:pic>
    </p:spTree>
    <p:extLst>
      <p:ext uri="{BB962C8B-B14F-4D97-AF65-F5344CB8AC3E}">
        <p14:creationId xmlns:p14="http://schemas.microsoft.com/office/powerpoint/2010/main" val="94237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Choice/Autonomy</a:t>
            </a:r>
            <a:endParaRPr lang="en-US" dirty="0"/>
          </a:p>
        </p:txBody>
      </p:sp>
      <p:sp>
        <p:nvSpPr>
          <p:cNvPr id="3" name="Content Placeholder 2"/>
          <p:cNvSpPr>
            <a:spLocks noGrp="1"/>
          </p:cNvSpPr>
          <p:nvPr>
            <p:ph sz="half" idx="1"/>
          </p:nvPr>
        </p:nvSpPr>
        <p:spPr/>
        <p:txBody>
          <a:bodyPr>
            <a:normAutofit/>
          </a:bodyPr>
          <a:lstStyle/>
          <a:p>
            <a:pPr marL="0" indent="0">
              <a:buNone/>
            </a:pPr>
            <a:r>
              <a:rPr lang="en-US" sz="3600" dirty="0" smtClean="0"/>
              <a:t>Providing menus and options for students to choose</a:t>
            </a:r>
          </a:p>
        </p:txBody>
      </p:sp>
      <p:pic>
        <p:nvPicPr>
          <p:cNvPr id="8" name="Picture 7" descr="Image of open road with highway sign pointing to learning in various dire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752" y="2560320"/>
            <a:ext cx="4693920" cy="3520440"/>
          </a:xfrm>
          <a:prstGeom prst="rect">
            <a:avLst/>
          </a:prstGeom>
        </p:spPr>
      </p:pic>
    </p:spTree>
    <p:extLst>
      <p:ext uri="{BB962C8B-B14F-4D97-AF65-F5344CB8AC3E}">
        <p14:creationId xmlns:p14="http://schemas.microsoft.com/office/powerpoint/2010/main" val="25441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Student Progress</a:t>
            </a:r>
            <a:endParaRPr lang="en-US" dirty="0"/>
          </a:p>
        </p:txBody>
      </p:sp>
      <p:sp>
        <p:nvSpPr>
          <p:cNvPr id="4" name="Content Placeholder 3"/>
          <p:cNvSpPr>
            <a:spLocks noGrp="1"/>
          </p:cNvSpPr>
          <p:nvPr>
            <p:ph sz="half" idx="2"/>
          </p:nvPr>
        </p:nvSpPr>
        <p:spPr/>
        <p:txBody>
          <a:bodyPr/>
          <a:lstStyle/>
          <a:p>
            <a:r>
              <a:rPr lang="en-US" sz="3600" dirty="0"/>
              <a:t>Providing students with tools to monitor their own progress</a:t>
            </a:r>
          </a:p>
          <a:p>
            <a:r>
              <a:rPr lang="en-US" sz="3600" dirty="0"/>
              <a:t>Helping students reflect on their own progress</a:t>
            </a:r>
          </a:p>
          <a:p>
            <a:endParaRPr lang="en-US" dirty="0"/>
          </a:p>
        </p:txBody>
      </p:sp>
      <p:pic>
        <p:nvPicPr>
          <p:cNvPr id="7" name="Picture 6" descr="Image of person with backpack climbing growing bars on bar ch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6504" y="2487168"/>
            <a:ext cx="3721608" cy="3721608"/>
          </a:xfrm>
          <a:prstGeom prst="rect">
            <a:avLst/>
          </a:prstGeom>
        </p:spPr>
      </p:pic>
    </p:spTree>
    <p:extLst>
      <p:ext uri="{BB962C8B-B14F-4D97-AF65-F5344CB8AC3E}">
        <p14:creationId xmlns:p14="http://schemas.microsoft.com/office/powerpoint/2010/main" val="20644064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68971</TotalTime>
  <Words>594</Words>
  <Application>Microsoft Office PowerPoint</Application>
  <PresentationFormat>Widescreen</PresentationFormat>
  <Paragraphs>83</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Calibri</vt:lpstr>
      <vt:lpstr>Garamond</vt:lpstr>
      <vt:lpstr>Helvetica</vt:lpstr>
      <vt:lpstr>Times New Roman</vt:lpstr>
      <vt:lpstr>Trebuchet MS</vt:lpstr>
      <vt:lpstr>Organic</vt:lpstr>
      <vt:lpstr>Reflecting on Student Work, Student Progress, and Next Steps for Continuous Improvement</vt:lpstr>
      <vt:lpstr>Guiding Questions for the Series</vt:lpstr>
      <vt:lpstr>PowerPoint Presentation</vt:lpstr>
      <vt:lpstr>Motivation Components – BRACE</vt:lpstr>
      <vt:lpstr>PowerPoint Presentation</vt:lpstr>
      <vt:lpstr>Building Community</vt:lpstr>
      <vt:lpstr>Relevance/Engaging Instruction</vt:lpstr>
      <vt:lpstr>Choice/Autonomy</vt:lpstr>
      <vt:lpstr>Monitoring Student Progress</vt:lpstr>
      <vt:lpstr>Grading/Assessment</vt:lpstr>
      <vt:lpstr>Reflection Exercise Create a visual representation of your journey this year in teaching, addressing the following questions:   </vt:lpstr>
      <vt:lpstr>PowerPoint Presentation</vt:lpstr>
      <vt:lpstr>PowerPoint Presentation</vt:lpstr>
      <vt:lpstr>PowerPoint Presentation</vt:lpstr>
      <vt:lpstr>PowerPoint Presentation</vt:lpstr>
      <vt:lpstr>PowerPoint Presentation</vt:lpstr>
    </vt:vector>
  </TitlesOfParts>
  <Company>CSOS-JHU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High School Students’ Motivation to Learn</dc:title>
  <dc:creator>Martha Mac Iver</dc:creator>
  <cp:lastModifiedBy>Emily Clark</cp:lastModifiedBy>
  <cp:revision>164</cp:revision>
  <cp:lastPrinted>2016-07-27T15:50:18Z</cp:lastPrinted>
  <dcterms:created xsi:type="dcterms:W3CDTF">2015-10-29T18:02:41Z</dcterms:created>
  <dcterms:modified xsi:type="dcterms:W3CDTF">2020-03-23T19:39:25Z</dcterms:modified>
</cp:coreProperties>
</file>