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Lst>
  <p:notesMasterIdLst>
    <p:notesMasterId r:id="rId17"/>
  </p:notesMasterIdLst>
  <p:sldIdLst>
    <p:sldId id="289" r:id="rId2"/>
    <p:sldId id="281" r:id="rId3"/>
    <p:sldId id="301" r:id="rId4"/>
    <p:sldId id="291" r:id="rId5"/>
    <p:sldId id="280" r:id="rId6"/>
    <p:sldId id="292" r:id="rId7"/>
    <p:sldId id="293" r:id="rId8"/>
    <p:sldId id="294" r:id="rId9"/>
    <p:sldId id="295" r:id="rId10"/>
    <p:sldId id="296" r:id="rId11"/>
    <p:sldId id="297" r:id="rId12"/>
    <p:sldId id="298" r:id="rId13"/>
    <p:sldId id="278" r:id="rId14"/>
    <p:sldId id="299" r:id="rId15"/>
    <p:sldId id="30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36" autoAdjust="0"/>
    <p:restoredTop sz="95119" autoAdjust="0"/>
  </p:normalViewPr>
  <p:slideViewPr>
    <p:cSldViewPr snapToGrid="0">
      <p:cViewPr varScale="1">
        <p:scale>
          <a:sx n="39" d="100"/>
          <a:sy n="39" d="100"/>
        </p:scale>
        <p:origin x="67" y="5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727939-0523-4C05-A84D-A25AAD160A00}" type="doc">
      <dgm:prSet loTypeId="urn:microsoft.com/office/officeart/2009/3/layout/SubStepProcess" loCatId="process" qsTypeId="urn:microsoft.com/office/officeart/2005/8/quickstyle/3d3" qsCatId="3D" csTypeId="urn:microsoft.com/office/officeart/2005/8/colors/colorful5" csCatId="colorful" phldr="1"/>
      <dgm:spPr/>
      <dgm:t>
        <a:bodyPr/>
        <a:lstStyle/>
        <a:p>
          <a:endParaRPr lang="en-US"/>
        </a:p>
      </dgm:t>
    </dgm:pt>
    <dgm:pt modelId="{CE9D6CF5-EAAC-4259-B2F4-A9FF29628C60}">
      <dgm:prSet custT="1"/>
      <dgm:spPr>
        <a:solidFill>
          <a:srgbClr val="4472C4"/>
        </a:solidFill>
      </dgm:spPr>
      <dgm:t>
        <a:bodyPr anchor="t"/>
        <a:lstStyle/>
        <a:p>
          <a:pPr rtl="0"/>
          <a:r>
            <a:rPr lang="en-US" sz="1600" dirty="0" smtClean="0"/>
            <a:t/>
          </a:r>
          <a:br>
            <a:rPr lang="en-US" sz="1600" dirty="0" smtClean="0"/>
          </a:br>
          <a:r>
            <a:rPr lang="en-US" sz="3600" dirty="0" smtClean="0"/>
            <a:t>B</a:t>
          </a:r>
        </a:p>
        <a:p>
          <a:pPr rtl="0"/>
          <a:r>
            <a:rPr lang="en-US" sz="3200" dirty="0" smtClean="0"/>
            <a:t>Belonging</a:t>
          </a:r>
          <a:endParaRPr lang="en-US" sz="3200" dirty="0"/>
        </a:p>
      </dgm:t>
    </dgm:pt>
    <dgm:pt modelId="{A15D7F75-2118-4FBC-A1E2-4F8AE766E88D}" type="parTrans" cxnId="{BBA7113D-A40D-47D9-9BEA-AF0858517499}">
      <dgm:prSet/>
      <dgm:spPr/>
      <dgm:t>
        <a:bodyPr/>
        <a:lstStyle/>
        <a:p>
          <a:endParaRPr lang="en-US"/>
        </a:p>
      </dgm:t>
    </dgm:pt>
    <dgm:pt modelId="{E613900B-A9D5-49E8-8033-A7FD043387F5}" type="sibTrans" cxnId="{BBA7113D-A40D-47D9-9BEA-AF0858517499}">
      <dgm:prSet/>
      <dgm:spPr/>
      <dgm:t>
        <a:bodyPr/>
        <a:lstStyle/>
        <a:p>
          <a:endParaRPr lang="en-US"/>
        </a:p>
      </dgm:t>
    </dgm:pt>
    <dgm:pt modelId="{CEB26545-E8DD-4A6B-BC8A-513171F2B057}">
      <dgm:prSet custT="1"/>
      <dgm:spPr>
        <a:solidFill>
          <a:srgbClr val="70AD47"/>
        </a:solidFill>
      </dgm:spPr>
      <dgm:t>
        <a:bodyPr anchor="t"/>
        <a:lstStyle/>
        <a:p>
          <a:pPr rtl="0">
            <a:lnSpc>
              <a:spcPct val="90000"/>
            </a:lnSpc>
            <a:spcAft>
              <a:spcPct val="35000"/>
            </a:spcAft>
          </a:pPr>
          <a:r>
            <a:rPr lang="en-US" sz="1600" dirty="0" smtClean="0"/>
            <a:t/>
          </a:r>
          <a:br>
            <a:rPr lang="en-US" sz="1600" dirty="0" smtClean="0"/>
          </a:br>
          <a:r>
            <a:rPr lang="en-US" sz="3600" dirty="0" smtClean="0"/>
            <a:t>R</a:t>
          </a:r>
        </a:p>
        <a:p>
          <a:pPr rtl="0">
            <a:lnSpc>
              <a:spcPct val="100000"/>
            </a:lnSpc>
            <a:spcAft>
              <a:spcPts val="0"/>
            </a:spcAft>
          </a:pPr>
          <a:r>
            <a:rPr lang="en-US" sz="2800" dirty="0" smtClean="0"/>
            <a:t>Relevance</a:t>
          </a:r>
        </a:p>
        <a:p>
          <a:pPr rtl="0">
            <a:lnSpc>
              <a:spcPct val="90000"/>
            </a:lnSpc>
            <a:spcAft>
              <a:spcPct val="35000"/>
            </a:spcAft>
          </a:pPr>
          <a:r>
            <a:rPr lang="en-US" sz="2800" dirty="0" smtClean="0"/>
            <a:t>(Purpose)</a:t>
          </a:r>
          <a:endParaRPr lang="en-US" sz="2800" dirty="0"/>
        </a:p>
      </dgm:t>
    </dgm:pt>
    <dgm:pt modelId="{6B3BCBC1-1F60-48FD-8B12-CF2D1DE935A7}" type="parTrans" cxnId="{59E78147-6E8F-4487-B01F-4D16B576117B}">
      <dgm:prSet/>
      <dgm:spPr/>
      <dgm:t>
        <a:bodyPr/>
        <a:lstStyle/>
        <a:p>
          <a:endParaRPr lang="en-US"/>
        </a:p>
      </dgm:t>
    </dgm:pt>
    <dgm:pt modelId="{2A57FED6-81E2-4C61-86DB-6CABAABC0CB7}" type="sibTrans" cxnId="{59E78147-6E8F-4487-B01F-4D16B576117B}">
      <dgm:prSet/>
      <dgm:spPr/>
      <dgm:t>
        <a:bodyPr/>
        <a:lstStyle/>
        <a:p>
          <a:endParaRPr lang="en-US"/>
        </a:p>
      </dgm:t>
    </dgm:pt>
    <dgm:pt modelId="{372786F3-180D-4583-9AB4-0BDA719DD8DC}">
      <dgm:prSet custT="1"/>
      <dgm:spPr>
        <a:solidFill>
          <a:srgbClr val="FFC033"/>
        </a:solidFill>
      </dgm:spPr>
      <dgm:t>
        <a:bodyPr anchor="t"/>
        <a:lstStyle/>
        <a:p>
          <a:pPr rtl="0"/>
          <a:r>
            <a:rPr lang="en-US" sz="1600" dirty="0" smtClean="0"/>
            <a:t/>
          </a:r>
          <a:br>
            <a:rPr lang="en-US" sz="1600" dirty="0" smtClean="0"/>
          </a:br>
          <a:r>
            <a:rPr lang="en-US" sz="3600" dirty="0" smtClean="0"/>
            <a:t>A</a:t>
          </a:r>
        </a:p>
        <a:p>
          <a:pPr rtl="0"/>
          <a:r>
            <a:rPr lang="en-US" sz="2800" dirty="0" smtClean="0"/>
            <a:t>Autonomy</a:t>
          </a:r>
          <a:endParaRPr lang="en-US" sz="2800" dirty="0"/>
        </a:p>
      </dgm:t>
    </dgm:pt>
    <dgm:pt modelId="{2FD86AFE-1356-449A-BFCF-DB9E655495B0}" type="parTrans" cxnId="{FA994038-2AE7-47EE-93F3-5C7CB7C3BDEE}">
      <dgm:prSet/>
      <dgm:spPr/>
      <dgm:t>
        <a:bodyPr/>
        <a:lstStyle/>
        <a:p>
          <a:endParaRPr lang="en-US"/>
        </a:p>
      </dgm:t>
    </dgm:pt>
    <dgm:pt modelId="{07FA162C-E05C-4EF4-BED2-F9D462AFDFCB}" type="sibTrans" cxnId="{FA994038-2AE7-47EE-93F3-5C7CB7C3BDEE}">
      <dgm:prSet/>
      <dgm:spPr/>
      <dgm:t>
        <a:bodyPr/>
        <a:lstStyle/>
        <a:p>
          <a:endParaRPr lang="en-US"/>
        </a:p>
      </dgm:t>
    </dgm:pt>
    <dgm:pt modelId="{B41336F3-23AF-4594-92CA-9EFD00315307}">
      <dgm:prSet custT="1"/>
      <dgm:spPr>
        <a:solidFill>
          <a:srgbClr val="C00000"/>
        </a:solidFill>
      </dgm:spPr>
      <dgm:t>
        <a:bodyPr anchor="t"/>
        <a:lstStyle/>
        <a:p>
          <a:pPr rtl="0">
            <a:spcBef>
              <a:spcPts val="2400"/>
            </a:spcBef>
          </a:pPr>
          <a:r>
            <a:rPr lang="en-US" sz="1600" dirty="0" smtClean="0"/>
            <a:t/>
          </a:r>
          <a:br>
            <a:rPr lang="en-US" sz="1600" dirty="0" smtClean="0"/>
          </a:br>
          <a:r>
            <a:rPr lang="en-US" sz="3600" dirty="0" smtClean="0"/>
            <a:t>C</a:t>
          </a:r>
        </a:p>
        <a:p>
          <a:pPr rtl="0">
            <a:spcBef>
              <a:spcPts val="1200"/>
            </a:spcBef>
          </a:pPr>
          <a:r>
            <a:rPr lang="en-US" sz="2500" dirty="0" smtClean="0"/>
            <a:t>Competence</a:t>
          </a:r>
        </a:p>
        <a:p>
          <a:pPr rtl="0">
            <a:spcBef>
              <a:spcPts val="1200"/>
            </a:spcBef>
          </a:pPr>
          <a:r>
            <a:rPr lang="en-US" sz="2500" dirty="0" smtClean="0"/>
            <a:t>(Mastery)</a:t>
          </a:r>
          <a:endParaRPr lang="en-US" sz="2500" dirty="0"/>
        </a:p>
      </dgm:t>
    </dgm:pt>
    <dgm:pt modelId="{0EE8C201-A7F3-473C-9900-66B9DFB2B895}" type="parTrans" cxnId="{90390E1B-75FE-4D34-A1BE-2E93558973CF}">
      <dgm:prSet/>
      <dgm:spPr/>
      <dgm:t>
        <a:bodyPr/>
        <a:lstStyle/>
        <a:p>
          <a:endParaRPr lang="en-US"/>
        </a:p>
      </dgm:t>
    </dgm:pt>
    <dgm:pt modelId="{E4A57E03-3013-4CE7-BB1B-66AF3E2A27FA}" type="sibTrans" cxnId="{90390E1B-75FE-4D34-A1BE-2E93558973CF}">
      <dgm:prSet/>
      <dgm:spPr/>
      <dgm:t>
        <a:bodyPr/>
        <a:lstStyle/>
        <a:p>
          <a:endParaRPr lang="en-US"/>
        </a:p>
      </dgm:t>
    </dgm:pt>
    <dgm:pt modelId="{38B5909F-C428-4BBB-AB23-DF315BCA9C08}">
      <dgm:prSet custT="1"/>
      <dgm:spPr>
        <a:solidFill>
          <a:srgbClr val="7030A0"/>
        </a:solidFill>
      </dgm:spPr>
      <dgm:t>
        <a:bodyPr anchor="t"/>
        <a:lstStyle/>
        <a:p>
          <a:pPr rtl="0"/>
          <a:r>
            <a:rPr lang="en-US" sz="1600" dirty="0" smtClean="0"/>
            <a:t/>
          </a:r>
          <a:br>
            <a:rPr lang="en-US" sz="1600" dirty="0" smtClean="0"/>
          </a:br>
          <a:r>
            <a:rPr lang="en-US" sz="3500" dirty="0" smtClean="0"/>
            <a:t>E</a:t>
          </a:r>
        </a:p>
        <a:p>
          <a:pPr rtl="0"/>
          <a:r>
            <a:rPr lang="en-US" sz="2400" dirty="0" smtClean="0"/>
            <a:t>Engaging</a:t>
          </a:r>
        </a:p>
        <a:p>
          <a:pPr rtl="0"/>
          <a:r>
            <a:rPr lang="en-US" sz="2400" dirty="0" smtClean="0"/>
            <a:t>Interest</a:t>
          </a:r>
          <a:endParaRPr lang="en-US" sz="2400" dirty="0"/>
        </a:p>
      </dgm:t>
    </dgm:pt>
    <dgm:pt modelId="{2184DBFB-F2F2-4E2C-B8BF-4151F0CD587C}" type="parTrans" cxnId="{8A3C9EEB-DF3C-42B5-9EA7-8CD22146C4B5}">
      <dgm:prSet/>
      <dgm:spPr/>
      <dgm:t>
        <a:bodyPr/>
        <a:lstStyle/>
        <a:p>
          <a:endParaRPr lang="en-US"/>
        </a:p>
      </dgm:t>
    </dgm:pt>
    <dgm:pt modelId="{51E83FD0-742E-4D39-9E52-164B19FD17D7}" type="sibTrans" cxnId="{8A3C9EEB-DF3C-42B5-9EA7-8CD22146C4B5}">
      <dgm:prSet/>
      <dgm:spPr/>
      <dgm:t>
        <a:bodyPr/>
        <a:lstStyle/>
        <a:p>
          <a:endParaRPr lang="en-US"/>
        </a:p>
      </dgm:t>
    </dgm:pt>
    <dgm:pt modelId="{FFE4D471-9C15-4118-8431-0333968A4368}" type="pres">
      <dgm:prSet presAssocID="{11727939-0523-4C05-A84D-A25AAD160A00}" presName="Name0" presStyleCnt="0">
        <dgm:presLayoutVars>
          <dgm:chMax val="7"/>
          <dgm:dir/>
          <dgm:animOne val="branch"/>
        </dgm:presLayoutVars>
      </dgm:prSet>
      <dgm:spPr/>
      <dgm:t>
        <a:bodyPr/>
        <a:lstStyle/>
        <a:p>
          <a:endParaRPr lang="en-US"/>
        </a:p>
      </dgm:t>
    </dgm:pt>
    <dgm:pt modelId="{175C889F-349E-49EA-9519-78C0B8A17881}" type="pres">
      <dgm:prSet presAssocID="{CE9D6CF5-EAAC-4259-B2F4-A9FF29628C60}" presName="parTx1" presStyleLbl="node1" presStyleIdx="0" presStyleCnt="5" custLinFactNeighborX="-2103" custLinFactNeighborY="-701"/>
      <dgm:spPr/>
      <dgm:t>
        <a:bodyPr/>
        <a:lstStyle/>
        <a:p>
          <a:endParaRPr lang="en-US"/>
        </a:p>
      </dgm:t>
    </dgm:pt>
    <dgm:pt modelId="{CF97191F-2CA6-4111-8ADE-9F290A091690}" type="pres">
      <dgm:prSet presAssocID="{CEB26545-E8DD-4A6B-BC8A-513171F2B057}" presName="parTx2" presStyleLbl="node1" presStyleIdx="1" presStyleCnt="5"/>
      <dgm:spPr/>
      <dgm:t>
        <a:bodyPr/>
        <a:lstStyle/>
        <a:p>
          <a:endParaRPr lang="en-US"/>
        </a:p>
      </dgm:t>
    </dgm:pt>
    <dgm:pt modelId="{CE9C5679-96F3-475B-9CF9-FBCF87C4E621}" type="pres">
      <dgm:prSet presAssocID="{372786F3-180D-4583-9AB4-0BDA719DD8DC}" presName="parTx3" presStyleLbl="node1" presStyleIdx="2" presStyleCnt="5"/>
      <dgm:spPr/>
      <dgm:t>
        <a:bodyPr/>
        <a:lstStyle/>
        <a:p>
          <a:endParaRPr lang="en-US"/>
        </a:p>
      </dgm:t>
    </dgm:pt>
    <dgm:pt modelId="{0AF94747-C77C-478A-B9A5-BA32DE0C6517}" type="pres">
      <dgm:prSet presAssocID="{B41336F3-23AF-4594-92CA-9EFD00315307}" presName="parTx4" presStyleLbl="node1" presStyleIdx="3" presStyleCnt="5"/>
      <dgm:spPr/>
      <dgm:t>
        <a:bodyPr/>
        <a:lstStyle/>
        <a:p>
          <a:endParaRPr lang="en-US"/>
        </a:p>
      </dgm:t>
    </dgm:pt>
    <dgm:pt modelId="{F0CE7646-6997-497B-8298-A297B68AA9A0}" type="pres">
      <dgm:prSet presAssocID="{38B5909F-C428-4BBB-AB23-DF315BCA9C08}" presName="parTx5" presStyleLbl="node1" presStyleIdx="4" presStyleCnt="5"/>
      <dgm:spPr/>
      <dgm:t>
        <a:bodyPr/>
        <a:lstStyle/>
        <a:p>
          <a:endParaRPr lang="en-US"/>
        </a:p>
      </dgm:t>
    </dgm:pt>
  </dgm:ptLst>
  <dgm:cxnLst>
    <dgm:cxn modelId="{8A3C9EEB-DF3C-42B5-9EA7-8CD22146C4B5}" srcId="{11727939-0523-4C05-A84D-A25AAD160A00}" destId="{38B5909F-C428-4BBB-AB23-DF315BCA9C08}" srcOrd="4" destOrd="0" parTransId="{2184DBFB-F2F2-4E2C-B8BF-4151F0CD587C}" sibTransId="{51E83FD0-742E-4D39-9E52-164B19FD17D7}"/>
    <dgm:cxn modelId="{FA994038-2AE7-47EE-93F3-5C7CB7C3BDEE}" srcId="{11727939-0523-4C05-A84D-A25AAD160A00}" destId="{372786F3-180D-4583-9AB4-0BDA719DD8DC}" srcOrd="2" destOrd="0" parTransId="{2FD86AFE-1356-449A-BFCF-DB9E655495B0}" sibTransId="{07FA162C-E05C-4EF4-BED2-F9D462AFDFCB}"/>
    <dgm:cxn modelId="{1B01407F-3820-4509-A73C-A381255E9F2A}" type="presOf" srcId="{38B5909F-C428-4BBB-AB23-DF315BCA9C08}" destId="{F0CE7646-6997-497B-8298-A297B68AA9A0}" srcOrd="0" destOrd="0" presId="urn:microsoft.com/office/officeart/2009/3/layout/SubStepProcess"/>
    <dgm:cxn modelId="{BBA7113D-A40D-47D9-9BEA-AF0858517499}" srcId="{11727939-0523-4C05-A84D-A25AAD160A00}" destId="{CE9D6CF5-EAAC-4259-B2F4-A9FF29628C60}" srcOrd="0" destOrd="0" parTransId="{A15D7F75-2118-4FBC-A1E2-4F8AE766E88D}" sibTransId="{E613900B-A9D5-49E8-8033-A7FD043387F5}"/>
    <dgm:cxn modelId="{90390E1B-75FE-4D34-A1BE-2E93558973CF}" srcId="{11727939-0523-4C05-A84D-A25AAD160A00}" destId="{B41336F3-23AF-4594-92CA-9EFD00315307}" srcOrd="3" destOrd="0" parTransId="{0EE8C201-A7F3-473C-9900-66B9DFB2B895}" sibTransId="{E4A57E03-3013-4CE7-BB1B-66AF3E2A27FA}"/>
    <dgm:cxn modelId="{5F3F2F6D-9861-440B-846A-3164E69E7BD2}" type="presOf" srcId="{B41336F3-23AF-4594-92CA-9EFD00315307}" destId="{0AF94747-C77C-478A-B9A5-BA32DE0C6517}" srcOrd="0" destOrd="0" presId="urn:microsoft.com/office/officeart/2009/3/layout/SubStepProcess"/>
    <dgm:cxn modelId="{59E78147-6E8F-4487-B01F-4D16B576117B}" srcId="{11727939-0523-4C05-A84D-A25AAD160A00}" destId="{CEB26545-E8DD-4A6B-BC8A-513171F2B057}" srcOrd="1" destOrd="0" parTransId="{6B3BCBC1-1F60-48FD-8B12-CF2D1DE935A7}" sibTransId="{2A57FED6-81E2-4C61-86DB-6CABAABC0CB7}"/>
    <dgm:cxn modelId="{F8159C07-2343-4D98-A6AF-558435B1BAED}" type="presOf" srcId="{CE9D6CF5-EAAC-4259-B2F4-A9FF29628C60}" destId="{175C889F-349E-49EA-9519-78C0B8A17881}" srcOrd="0" destOrd="0" presId="urn:microsoft.com/office/officeart/2009/3/layout/SubStepProcess"/>
    <dgm:cxn modelId="{2E1519F2-507B-4DD2-978B-61159B074C8B}" type="presOf" srcId="{11727939-0523-4C05-A84D-A25AAD160A00}" destId="{FFE4D471-9C15-4118-8431-0333968A4368}" srcOrd="0" destOrd="0" presId="urn:microsoft.com/office/officeart/2009/3/layout/SubStepProcess"/>
    <dgm:cxn modelId="{AB95A416-86DF-42C7-9A77-F047945DCEAA}" type="presOf" srcId="{372786F3-180D-4583-9AB4-0BDA719DD8DC}" destId="{CE9C5679-96F3-475B-9CF9-FBCF87C4E621}" srcOrd="0" destOrd="0" presId="urn:microsoft.com/office/officeart/2009/3/layout/SubStepProcess"/>
    <dgm:cxn modelId="{83141F27-86F9-4382-B4AD-F457A8ECEF24}" type="presOf" srcId="{CEB26545-E8DD-4A6B-BC8A-513171F2B057}" destId="{CF97191F-2CA6-4111-8ADE-9F290A091690}" srcOrd="0" destOrd="0" presId="urn:microsoft.com/office/officeart/2009/3/layout/SubStepProcess"/>
    <dgm:cxn modelId="{60398ACB-430E-4927-880F-90352A91AF8E}" type="presParOf" srcId="{FFE4D471-9C15-4118-8431-0333968A4368}" destId="{175C889F-349E-49EA-9519-78C0B8A17881}" srcOrd="0" destOrd="0" presId="urn:microsoft.com/office/officeart/2009/3/layout/SubStepProcess"/>
    <dgm:cxn modelId="{B2ACEA29-8761-4084-9E46-CD13F314FD79}" type="presParOf" srcId="{FFE4D471-9C15-4118-8431-0333968A4368}" destId="{CF97191F-2CA6-4111-8ADE-9F290A091690}" srcOrd="1" destOrd="0" presId="urn:microsoft.com/office/officeart/2009/3/layout/SubStepProcess"/>
    <dgm:cxn modelId="{FB421086-55CD-49C6-A35F-F64951B475B3}" type="presParOf" srcId="{FFE4D471-9C15-4118-8431-0333968A4368}" destId="{CE9C5679-96F3-475B-9CF9-FBCF87C4E621}" srcOrd="2" destOrd="0" presId="urn:microsoft.com/office/officeart/2009/3/layout/SubStepProcess"/>
    <dgm:cxn modelId="{71C1FAD9-F12E-4FF0-BD29-847525AF56D7}" type="presParOf" srcId="{FFE4D471-9C15-4118-8431-0333968A4368}" destId="{0AF94747-C77C-478A-B9A5-BA32DE0C6517}" srcOrd="3" destOrd="0" presId="urn:microsoft.com/office/officeart/2009/3/layout/SubStepProcess"/>
    <dgm:cxn modelId="{3412BF0A-DE08-4D0B-9DF8-F412A139DB6E}" type="presParOf" srcId="{FFE4D471-9C15-4118-8431-0333968A4368}" destId="{F0CE7646-6997-497B-8298-A297B68AA9A0}" srcOrd="4" destOrd="0" presId="urn:microsoft.com/office/officeart/2009/3/layout/SubSte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5C889F-349E-49EA-9519-78C0B8A17881}">
      <dsp:nvSpPr>
        <dsp:cNvPr id="0" name=""/>
        <dsp:cNvSpPr/>
      </dsp:nvSpPr>
      <dsp:spPr>
        <a:xfrm>
          <a:off x="0" y="1056400"/>
          <a:ext cx="2329699" cy="2329699"/>
        </a:xfrm>
        <a:prstGeom prst="ellipse">
          <a:avLst/>
        </a:prstGeom>
        <a:solidFill>
          <a:srgbClr val="4472C4"/>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t" anchorCtr="0">
          <a:noAutofit/>
        </a:bodyPr>
        <a:lstStyle/>
        <a:p>
          <a:pPr lvl="0" algn="ctr" defTabSz="711200" rtl="0">
            <a:lnSpc>
              <a:spcPct val="90000"/>
            </a:lnSpc>
            <a:spcBef>
              <a:spcPct val="0"/>
            </a:spcBef>
            <a:spcAft>
              <a:spcPct val="35000"/>
            </a:spcAft>
          </a:pPr>
          <a:r>
            <a:rPr lang="en-US" sz="1600" kern="1200" dirty="0" smtClean="0"/>
            <a:t/>
          </a:r>
          <a:br>
            <a:rPr lang="en-US" sz="1600" kern="1200" dirty="0" smtClean="0"/>
          </a:br>
          <a:r>
            <a:rPr lang="en-US" sz="3600" kern="1200" dirty="0" smtClean="0"/>
            <a:t>B</a:t>
          </a:r>
        </a:p>
        <a:p>
          <a:pPr lvl="0" algn="ctr" defTabSz="711200" rtl="0">
            <a:lnSpc>
              <a:spcPct val="90000"/>
            </a:lnSpc>
            <a:spcBef>
              <a:spcPct val="0"/>
            </a:spcBef>
            <a:spcAft>
              <a:spcPct val="35000"/>
            </a:spcAft>
          </a:pPr>
          <a:r>
            <a:rPr lang="en-US" sz="3200" kern="1200" dirty="0" smtClean="0"/>
            <a:t>Belonging</a:t>
          </a:r>
          <a:endParaRPr lang="en-US" sz="3200" kern="1200" dirty="0"/>
        </a:p>
      </dsp:txBody>
      <dsp:txXfrm>
        <a:off x="341177" y="1397577"/>
        <a:ext cx="1647345" cy="1647345"/>
      </dsp:txXfrm>
    </dsp:sp>
    <dsp:sp modelId="{CF97191F-2CA6-4111-8ADE-9F290A091690}">
      <dsp:nvSpPr>
        <dsp:cNvPr id="0" name=""/>
        <dsp:cNvSpPr/>
      </dsp:nvSpPr>
      <dsp:spPr>
        <a:xfrm>
          <a:off x="2331121" y="1072731"/>
          <a:ext cx="2329699" cy="2329699"/>
        </a:xfrm>
        <a:prstGeom prst="ellipse">
          <a:avLst/>
        </a:prstGeom>
        <a:solidFill>
          <a:srgbClr val="70AD47"/>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t" anchorCtr="0">
          <a:noAutofit/>
        </a:bodyPr>
        <a:lstStyle/>
        <a:p>
          <a:pPr lvl="0" algn="ctr" defTabSz="711200" rtl="0">
            <a:lnSpc>
              <a:spcPct val="90000"/>
            </a:lnSpc>
            <a:spcBef>
              <a:spcPct val="0"/>
            </a:spcBef>
            <a:spcAft>
              <a:spcPct val="35000"/>
            </a:spcAft>
          </a:pPr>
          <a:r>
            <a:rPr lang="en-US" sz="1600" kern="1200" dirty="0" smtClean="0"/>
            <a:t/>
          </a:r>
          <a:br>
            <a:rPr lang="en-US" sz="1600" kern="1200" dirty="0" smtClean="0"/>
          </a:br>
          <a:r>
            <a:rPr lang="en-US" sz="3600" kern="1200" dirty="0" smtClean="0"/>
            <a:t>R</a:t>
          </a:r>
        </a:p>
        <a:p>
          <a:pPr lvl="0" algn="ctr" defTabSz="711200" rtl="0">
            <a:lnSpc>
              <a:spcPct val="100000"/>
            </a:lnSpc>
            <a:spcBef>
              <a:spcPct val="0"/>
            </a:spcBef>
            <a:spcAft>
              <a:spcPts val="0"/>
            </a:spcAft>
          </a:pPr>
          <a:r>
            <a:rPr lang="en-US" sz="2800" kern="1200" dirty="0" smtClean="0"/>
            <a:t>Relevance</a:t>
          </a:r>
        </a:p>
        <a:p>
          <a:pPr lvl="0" algn="ctr" defTabSz="711200" rtl="0">
            <a:lnSpc>
              <a:spcPct val="90000"/>
            </a:lnSpc>
            <a:spcBef>
              <a:spcPct val="0"/>
            </a:spcBef>
            <a:spcAft>
              <a:spcPct val="35000"/>
            </a:spcAft>
          </a:pPr>
          <a:r>
            <a:rPr lang="en-US" sz="2800" kern="1200" dirty="0" smtClean="0"/>
            <a:t>(Purpose)</a:t>
          </a:r>
          <a:endParaRPr lang="en-US" sz="2800" kern="1200" dirty="0"/>
        </a:p>
      </dsp:txBody>
      <dsp:txXfrm>
        <a:off x="2672298" y="1413908"/>
        <a:ext cx="1647345" cy="1647345"/>
      </dsp:txXfrm>
    </dsp:sp>
    <dsp:sp modelId="{CE9C5679-96F3-475B-9CF9-FBCF87C4E621}">
      <dsp:nvSpPr>
        <dsp:cNvPr id="0" name=""/>
        <dsp:cNvSpPr/>
      </dsp:nvSpPr>
      <dsp:spPr>
        <a:xfrm>
          <a:off x="4660821" y="1072731"/>
          <a:ext cx="2329699" cy="2329699"/>
        </a:xfrm>
        <a:prstGeom prst="ellipse">
          <a:avLst/>
        </a:prstGeom>
        <a:solidFill>
          <a:srgbClr val="FFC033"/>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t" anchorCtr="0">
          <a:noAutofit/>
        </a:bodyPr>
        <a:lstStyle/>
        <a:p>
          <a:pPr lvl="0" algn="ctr" defTabSz="711200" rtl="0">
            <a:lnSpc>
              <a:spcPct val="90000"/>
            </a:lnSpc>
            <a:spcBef>
              <a:spcPct val="0"/>
            </a:spcBef>
            <a:spcAft>
              <a:spcPct val="35000"/>
            </a:spcAft>
          </a:pPr>
          <a:r>
            <a:rPr lang="en-US" sz="1600" kern="1200" dirty="0" smtClean="0"/>
            <a:t/>
          </a:r>
          <a:br>
            <a:rPr lang="en-US" sz="1600" kern="1200" dirty="0" smtClean="0"/>
          </a:br>
          <a:r>
            <a:rPr lang="en-US" sz="3600" kern="1200" dirty="0" smtClean="0"/>
            <a:t>A</a:t>
          </a:r>
        </a:p>
        <a:p>
          <a:pPr lvl="0" algn="ctr" defTabSz="711200" rtl="0">
            <a:lnSpc>
              <a:spcPct val="90000"/>
            </a:lnSpc>
            <a:spcBef>
              <a:spcPct val="0"/>
            </a:spcBef>
            <a:spcAft>
              <a:spcPct val="35000"/>
            </a:spcAft>
          </a:pPr>
          <a:r>
            <a:rPr lang="en-US" sz="2800" kern="1200" dirty="0" smtClean="0"/>
            <a:t>Autonomy</a:t>
          </a:r>
          <a:endParaRPr lang="en-US" sz="2800" kern="1200" dirty="0"/>
        </a:p>
      </dsp:txBody>
      <dsp:txXfrm>
        <a:off x="5001998" y="1413908"/>
        <a:ext cx="1647345" cy="1647345"/>
      </dsp:txXfrm>
    </dsp:sp>
    <dsp:sp modelId="{0AF94747-C77C-478A-B9A5-BA32DE0C6517}">
      <dsp:nvSpPr>
        <dsp:cNvPr id="0" name=""/>
        <dsp:cNvSpPr/>
      </dsp:nvSpPr>
      <dsp:spPr>
        <a:xfrm>
          <a:off x="6990521" y="1072731"/>
          <a:ext cx="2329699" cy="2329699"/>
        </a:xfrm>
        <a:prstGeom prst="ellipse">
          <a:avLst/>
        </a:prstGeom>
        <a:solidFill>
          <a:srgbClr val="C00000"/>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t" anchorCtr="0">
          <a:noAutofit/>
        </a:bodyPr>
        <a:lstStyle/>
        <a:p>
          <a:pPr lvl="0" algn="ctr" defTabSz="711200" rtl="0">
            <a:lnSpc>
              <a:spcPct val="90000"/>
            </a:lnSpc>
            <a:spcBef>
              <a:spcPct val="0"/>
            </a:spcBef>
            <a:spcAft>
              <a:spcPct val="35000"/>
            </a:spcAft>
          </a:pPr>
          <a:r>
            <a:rPr lang="en-US" sz="1600" kern="1200" dirty="0" smtClean="0"/>
            <a:t/>
          </a:r>
          <a:br>
            <a:rPr lang="en-US" sz="1600" kern="1200" dirty="0" smtClean="0"/>
          </a:br>
          <a:r>
            <a:rPr lang="en-US" sz="3600" kern="1200" dirty="0" smtClean="0"/>
            <a:t>C</a:t>
          </a:r>
        </a:p>
        <a:p>
          <a:pPr lvl="0" algn="ctr" defTabSz="711200" rtl="0">
            <a:lnSpc>
              <a:spcPct val="90000"/>
            </a:lnSpc>
            <a:spcBef>
              <a:spcPct val="0"/>
            </a:spcBef>
            <a:spcAft>
              <a:spcPct val="35000"/>
            </a:spcAft>
          </a:pPr>
          <a:r>
            <a:rPr lang="en-US" sz="2500" kern="1200" dirty="0" smtClean="0"/>
            <a:t>Competence</a:t>
          </a:r>
        </a:p>
        <a:p>
          <a:pPr lvl="0" algn="ctr" defTabSz="711200" rtl="0">
            <a:lnSpc>
              <a:spcPct val="90000"/>
            </a:lnSpc>
            <a:spcBef>
              <a:spcPct val="0"/>
            </a:spcBef>
            <a:spcAft>
              <a:spcPct val="35000"/>
            </a:spcAft>
          </a:pPr>
          <a:r>
            <a:rPr lang="en-US" sz="2500" kern="1200" dirty="0" smtClean="0"/>
            <a:t>(Mastery)</a:t>
          </a:r>
          <a:endParaRPr lang="en-US" sz="2500" kern="1200" dirty="0"/>
        </a:p>
      </dsp:txBody>
      <dsp:txXfrm>
        <a:off x="7331698" y="1413908"/>
        <a:ext cx="1647345" cy="1647345"/>
      </dsp:txXfrm>
    </dsp:sp>
    <dsp:sp modelId="{F0CE7646-6997-497B-8298-A297B68AA9A0}">
      <dsp:nvSpPr>
        <dsp:cNvPr id="0" name=""/>
        <dsp:cNvSpPr/>
      </dsp:nvSpPr>
      <dsp:spPr>
        <a:xfrm>
          <a:off x="9320221" y="1072731"/>
          <a:ext cx="2329699" cy="2329699"/>
        </a:xfrm>
        <a:prstGeom prst="ellipse">
          <a:avLst/>
        </a:prstGeom>
        <a:solidFill>
          <a:srgbClr val="7030A0"/>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t" anchorCtr="0">
          <a:noAutofit/>
        </a:bodyPr>
        <a:lstStyle/>
        <a:p>
          <a:pPr lvl="0" algn="ctr" defTabSz="711200" rtl="0">
            <a:lnSpc>
              <a:spcPct val="90000"/>
            </a:lnSpc>
            <a:spcBef>
              <a:spcPct val="0"/>
            </a:spcBef>
            <a:spcAft>
              <a:spcPct val="35000"/>
            </a:spcAft>
          </a:pPr>
          <a:r>
            <a:rPr lang="en-US" sz="1600" kern="1200" dirty="0" smtClean="0"/>
            <a:t/>
          </a:r>
          <a:br>
            <a:rPr lang="en-US" sz="1600" kern="1200" dirty="0" smtClean="0"/>
          </a:br>
          <a:r>
            <a:rPr lang="en-US" sz="3500" kern="1200" dirty="0" smtClean="0"/>
            <a:t>E</a:t>
          </a:r>
        </a:p>
        <a:p>
          <a:pPr lvl="0" algn="ctr" defTabSz="711200" rtl="0">
            <a:lnSpc>
              <a:spcPct val="90000"/>
            </a:lnSpc>
            <a:spcBef>
              <a:spcPct val="0"/>
            </a:spcBef>
            <a:spcAft>
              <a:spcPct val="35000"/>
            </a:spcAft>
          </a:pPr>
          <a:r>
            <a:rPr lang="en-US" sz="2400" kern="1200" dirty="0" smtClean="0"/>
            <a:t>Engaging</a:t>
          </a:r>
        </a:p>
        <a:p>
          <a:pPr lvl="0" algn="ctr" defTabSz="711200" rtl="0">
            <a:lnSpc>
              <a:spcPct val="90000"/>
            </a:lnSpc>
            <a:spcBef>
              <a:spcPct val="0"/>
            </a:spcBef>
            <a:spcAft>
              <a:spcPct val="35000"/>
            </a:spcAft>
          </a:pPr>
          <a:r>
            <a:rPr lang="en-US" sz="2400" kern="1200" dirty="0" smtClean="0"/>
            <a:t>Interest</a:t>
          </a:r>
          <a:endParaRPr lang="en-US" sz="2400" kern="1200" dirty="0"/>
        </a:p>
      </dsp:txBody>
      <dsp:txXfrm>
        <a:off x="9661398" y="1413908"/>
        <a:ext cx="1647345" cy="1647345"/>
      </dsp:txXfrm>
    </dsp:sp>
  </dsp:spTree>
</dsp:drawing>
</file>

<file path=ppt/diagrams/layout1.xml><?xml version="1.0" encoding="utf-8"?>
<dgm:layoutDef xmlns:dgm="http://schemas.openxmlformats.org/drawingml/2006/diagram" xmlns:a="http://schemas.openxmlformats.org/drawingml/2006/main" uniqueId="urn:microsoft.com/office/officeart/2009/3/layout/SubStepProcess">
  <dgm:title val=""/>
  <dgm:desc val=""/>
  <dgm:catLst>
    <dgm:cat type="process" pri="12250"/>
  </dgm:catLst>
  <dgm:sampData>
    <dgm:dataModel>
      <dgm:ptLst>
        <dgm:pt modelId="0" type="doc"/>
        <dgm:pt modelId="1">
          <dgm:prSet phldr="1"/>
        </dgm:pt>
        <dgm:pt modelId="11">
          <dgm:prSet phldr="1"/>
        </dgm:pt>
        <dgm:pt modelId="12">
          <dgm:prSet phldr="1"/>
        </dgm:pt>
        <dgm:pt modelId="2">
          <dgm:prSet phldr="1"/>
        </dgm:pt>
        <dgm:pt modelId="3">
          <dgm:prSet phldr="1"/>
        </dgm:pt>
      </dgm:ptLst>
      <dgm:cxnLst>
        <dgm:cxn modelId="6" srcId="0" destId="1" srcOrd="0" destOrd="0"/>
        <dgm:cxn modelId="61" srcId="1" destId="11" srcOrd="0" destOrd="0"/>
        <dgm:cxn modelId="62" srcId="1" destId="12" srcOrd="1" destOrd="0"/>
        <dgm:cxn modelId="7" srcId="0" destId="2" srcOrd="0" destOrd="0"/>
        <dgm:cxn modelId="8" srcId="0" destId="3" srcOrd="0" destOrd="0"/>
      </dgm:cxnLst>
      <dgm:bg/>
      <dgm:whole/>
    </dgm:dataModel>
  </dgm:sampData>
  <dgm:styleData>
    <dgm:dataModel>
      <dgm:ptLst>
        <dgm:pt modelId="0" type="doc"/>
        <dgm:pt modelId="1">
          <dgm:prSet phldr="1"/>
        </dgm:pt>
        <dgm:pt modelId="11">
          <dgm:prSet phldr="1"/>
        </dgm:pt>
        <dgm:pt modelId="12">
          <dgm:prSet phldr="1"/>
        </dgm:pt>
        <dgm:pt modelId="2">
          <dgm:prSet phldr="1"/>
        </dgm:pt>
      </dgm:ptLst>
      <dgm:cxnLst>
        <dgm:cxn modelId="4" srcId="0" destId="1" srcOrd="0" destOrd="0"/>
        <dgm:cxn modelId="41" srcId="1" destId="11" srcOrd="0" destOrd="0"/>
        <dgm:cxn modelId="42" srcId="1" destId="12" srcOrd="1" destOrd="0"/>
        <dgm:cxn modelId="5" srcId="0" destId="2" srcOrd="0" destOrd="0"/>
      </dgm:cxnLst>
      <dgm:bg/>
      <dgm:whole/>
    </dgm:dataModel>
  </dgm:styleData>
  <dgm:clrData>
    <dgm:dataModel>
      <dgm:ptLst>
        <dgm:pt modelId="0" type="doc"/>
        <dgm:pt modelId="1">
          <dgm:prSet phldr="1"/>
        </dgm:pt>
        <dgm:pt modelId="11">
          <dgm:prSet phldr="1"/>
        </dgm:pt>
        <dgm:pt modelId="12">
          <dgm:prSet phldr="1"/>
        </dgm:pt>
        <dgm:pt modelId="2">
          <dgm:prSet phldr="1"/>
        </dgm:pt>
        <dgm:pt modelId="3">
          <dgm:prSet phldr="1"/>
        </dgm:pt>
        <dgm:pt modelId="4">
          <dgm:prSet phldr="1"/>
        </dgm:pt>
      </dgm:ptLst>
      <dgm:cxnLst>
        <dgm:cxn modelId="8" srcId="0" destId="1" srcOrd="0" destOrd="0"/>
        <dgm:cxn modelId="81" srcId="1" destId="11" srcOrd="0" destOrd="0"/>
        <dgm:cxn modelId="82" srcId="1" destId="12" srcOrd="1" destOrd="0"/>
        <dgm:cxn modelId="9" srcId="0" destId="2" srcOrd="0" destOrd="0"/>
        <dgm:cxn modelId="10" srcId="0" destId="3" srcOrd="0" destOrd="0"/>
        <dgm:cxn modelId="11" srcId="0" destId="4" srcOrd="0" destOrd="0"/>
      </dgm:cxnLst>
      <dgm:bg/>
      <dgm:whole/>
    </dgm:dataModel>
  </dgm:clrData>
  <dgm:layoutNode name="Name0">
    <dgm:varLst>
      <dgm:chMax val="7"/>
      <dgm:dir/>
      <dgm:animOne val="branch"/>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parTx1" refType="w"/>
      <dgm:constr type="w" for="ch" forName="chLin1" refType="w" refFor="ch" refForName="parTx1" fact="1.38"/>
      <dgm:constr type="h" for="ch" forName="chLin1" refType="h"/>
      <dgm:constr type="w" for="ch" forName="spPre1" refType="w" fact="0.27"/>
      <dgm:constr type="w" for="ch" forName="spPost1" refType="w" fact="0.27"/>
      <dgm:constr type="h" for="ch" forName="spPre1" refType="h"/>
      <dgm:constr type="h" for="ch" forName="spPost1" refType="h"/>
      <dgm:constr type="primFontSz" for="ch" forName="parTx1" val="65"/>
      <dgm:constr type="primFontSz" for="des" forName="desTx1" refType="primFontSz" refFor="ch" refForName="parTx1" fact="0.78"/>
      <dgm:constr type="primFontSz" for="des" forName="desTx1" op="equ"/>
      <dgm:constr type="w" for="ch" forName="parTx2" refType="w"/>
      <dgm:constr type="w" for="ch" forName="chLin2" refType="w" refFor="ch" refForName="parTx2" fact="1.38"/>
      <dgm:constr type="h" for="ch" forName="chLin2" refType="h"/>
      <dgm:constr type="w" for="ch" forName="spPre2" refType="w" fact="0.54"/>
      <dgm:constr type="w" for="ch" forName="spPost2" refType="w" fact="0.54"/>
      <dgm:constr type="h" for="ch" forName="spPre2" refType="h"/>
      <dgm:constr type="h" for="ch" forName="spPost2" refType="h"/>
      <dgm:constr type="primFontSz" for="ch" forName="parTx2" refType="primFontSz" refFor="ch" refForName="parTx1" op="equ"/>
      <dgm:constr type="primFontSz" for="des" forName="desTx2" refType="primFontSz" refFor="des" refForName="desTx1" op="equ"/>
      <dgm:constr type="w" for="ch" forName="parTx3" refType="w"/>
      <dgm:constr type="w" for="ch" forName="chLin3" refType="w" refFor="ch" refForName="parTx3" fact="1.38"/>
      <dgm:constr type="h" for="ch" forName="chLin3" refType="h"/>
      <dgm:constr type="w" for="ch" forName="spPre3" refType="w" fact="0.54"/>
      <dgm:constr type="w" for="ch" forName="spPost3" refType="w" fact="0.54"/>
      <dgm:constr type="h" for="ch" forName="spPre3" refType="h"/>
      <dgm:constr type="h" for="ch" forName="spPost3" refType="h"/>
      <dgm:constr type="primFontSz" for="ch" forName="parTx3" refType="primFontSz" refFor="ch" refForName="parTx1" op="equ"/>
      <dgm:constr type="primFontSz" for="des" forName="desTx3" refType="primFontSz" refFor="des" refForName="desTx1" op="equ"/>
      <dgm:constr type="w" for="ch" forName="parTx4" refType="w"/>
      <dgm:constr type="w" for="ch" forName="chLin4" refType="w" refFor="ch" refForName="parTx4" fact="1.38"/>
      <dgm:constr type="h" for="ch" forName="chLin4" refType="h"/>
      <dgm:constr type="w" for="ch" forName="spPre4" refType="w" fact="0.54"/>
      <dgm:constr type="w" for="ch" forName="spPost4" refType="w" fact="0.54"/>
      <dgm:constr type="h" for="ch" forName="spPre4" refType="h"/>
      <dgm:constr type="h" for="ch" forName="spPost4" refType="h"/>
      <dgm:constr type="primFontSz" for="ch" forName="parTx4" refType="primFontSz" refFor="ch" refForName="parTx1" op="equ"/>
      <dgm:constr type="primFontSz" for="des" forName="desTx4" refType="primFontSz" refFor="des" refForName="desTx1" op="equ"/>
      <dgm:constr type="w" for="ch" forName="parTx5" refType="w"/>
      <dgm:constr type="w" for="ch" forName="chLin5" refType="w" refFor="ch" refForName="parTx5" fact="1.38"/>
      <dgm:constr type="h" for="ch" forName="chLin5" refType="h"/>
      <dgm:constr type="w" for="ch" forName="spPre5" refType="w" fact="0.54"/>
      <dgm:constr type="w" for="ch" forName="spPost5" refType="w" fact="0.54"/>
      <dgm:constr type="h" for="ch" forName="spPre5" refType="h"/>
      <dgm:constr type="h" for="ch" forName="spPost5" refType="h"/>
      <dgm:constr type="primFontSz" for="ch" forName="parTx5" refType="primFontSz" refFor="ch" refForName="parTx1" op="equ"/>
      <dgm:constr type="primFontSz" for="des" forName="desTx5" refType="primFontSz" refFor="des" refForName="desTx1" op="equ"/>
      <dgm:constr type="w" for="ch" forName="parTx6" refType="w"/>
      <dgm:constr type="w" for="ch" forName="chLin6" refType="w" refFor="ch" refForName="parTx6" fact="1.38"/>
      <dgm:constr type="h" for="ch" forName="chLin6" refType="h"/>
      <dgm:constr type="w" for="ch" forName="spPre6" refType="w" fact="0.54"/>
      <dgm:constr type="w" for="ch" forName="spPost6" refType="w" fact="0.54"/>
      <dgm:constr type="h" for="ch" forName="spPre6" refType="h"/>
      <dgm:constr type="h" for="ch" forName="spPost6" refType="h"/>
      <dgm:constr type="primFontSz" for="ch" forName="parTx6" refType="primFontSz" refFor="ch" refForName="parTx1" op="equ"/>
      <dgm:constr type="primFontSz" for="des" forName="desTx6" refType="primFontSz" refFor="des" refForName="desTx1" op="equ"/>
      <dgm:constr type="w" for="ch" forName="parTx7" refType="w"/>
      <dgm:constr type="w" for="ch" forName="chLin7" refType="w" refFor="ch" refForName="parTx7" fact="1.38"/>
      <dgm:constr type="h" for="ch" forName="chLin7" refType="h"/>
      <dgm:constr type="w" for="ch" forName="spPre7" refType="w" fact="0.54"/>
      <dgm:constr type="w" for="ch" forName="spPost7" refType="w" fact="0.54"/>
      <dgm:constr type="h" for="ch" forName="spPre7" refType="h"/>
      <dgm:constr type="h" for="ch" forName="spPost7" refType="h"/>
      <dgm:constr type="primFontSz" for="ch" forName="parTx7" refType="primFontSz" refFor="ch" refForName="parTx1" op="equ"/>
      <dgm:constr type="primFontSz" for="des" forName="desTx7" refType="primFontSz" refFor="des" refForName="desTx1" op="equ"/>
    </dgm:constrLst>
    <dgm:forEach name="Name4" axis="ch" ptType="node">
      <dgm:choose name="Name5">
        <dgm:if name="Name6" axis="self" ptType="node" func="pos" op="equ" val="1">
          <dgm:layoutNode name="parTx1"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
            <dgm:if name="Name8" axis="ch" ptType="node" func="cnt" op="gte" val="1">
              <dgm:layoutNode name="spPre1">
                <dgm:alg type="sp"/>
                <dgm:shape xmlns:r="http://schemas.openxmlformats.org/officeDocument/2006/relationships" r:blip="">
                  <dgm:adjLst/>
                </dgm:shape>
              </dgm:layoutNode>
              <dgm:layoutNode name="chLin1">
                <dgm:alg type="lin">
                  <dgm:param type="linDir" val="fromT"/>
                </dgm:alg>
                <dgm:shape xmlns:r="http://schemas.openxmlformats.org/officeDocument/2006/relationships" r:blip="">
                  <dgm:adjLst/>
                </dgm:shape>
                <dgm:presOf/>
                <dgm:constrLst>
                  <dgm:constr type="w" for="ch" forName="txAndLines1" refType="w" fact="0.77"/>
                  <dgm:constr type="w" for="ch" forName="top1" refType="w" refFor="ch" refForName="txAndLines1" fact="0.78"/>
                </dgm:constrLst>
                <dgm:forEach name="Name9" axis="ch">
                  <dgm:forEach name="Name10" axis="self" ptType="parTrans">
                    <dgm:layoutNode name="Name11" styleLbl="parChTrans1D1">
                      <dgm:choose name="Name12">
                        <dgm:if name="Name13" func="var" arg="dir" op="equ" val="norm">
                          <dgm:alg type="conn">
                            <dgm:param type="dim" val="1D"/>
                            <dgm:param type="begPts" val="midR"/>
                            <dgm:param type="endSty" val="noArr"/>
                            <dgm:param type="dstNode" val="anchor1"/>
                          </dgm:alg>
                        </dgm:if>
                        <dgm:else name="Name14">
                          <dgm:alg type="conn">
                            <dgm:param type="dim" val="1D"/>
                            <dgm:param type="begPts" val="midL"/>
                            <dgm:param type="endSty" val="noArr"/>
                            <dgm:param type="srcNode" val="parTx1"/>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 axis="self" ptType="node">
                    <dgm:choose name="Name16">
                      <dgm:if name="Name17" axis="par ch" ptType="node node" func="cnt" op="equ" val="1">
                        <dgm:layoutNode name="top1">
                          <dgm:alg type="sp"/>
                          <dgm:shape xmlns:r="http://schemas.openxmlformats.org/officeDocument/2006/relationships" r:blip="">
                            <dgm:adjLst/>
                          </dgm:shape>
                          <dgm:constrLst>
                            <dgm:constr type="h" refType="w" fact="0.6"/>
                          </dgm:constrLst>
                        </dgm:layoutNode>
                      </dgm:if>
                      <dgm:else name="Name18"/>
                    </dgm:choose>
                    <dgm:layoutNode name="txAndLines1">
                      <dgm:choose name="Name19">
                        <dgm:if name="Name20" func="var" arg="dir" op="equ" val="norm">
                          <dgm:alg type="lin"/>
                        </dgm:if>
                        <dgm:else name="Name21">
                          <dgm:alg type="lin">
                            <dgm:param type="linDir" val="fromR"/>
                          </dgm:alg>
                        </dgm:else>
                      </dgm:choose>
                      <dgm:shape xmlns:r="http://schemas.openxmlformats.org/officeDocument/2006/relationships" r:blip="">
                        <dgm:adjLst/>
                      </dgm:shape>
                      <dgm:presOf/>
                      <dgm:choose name="Name22">
                        <dgm:if name="Name23" axis="root ch" ptType="all node" func="cnt" op="gte" val="2">
                          <dgm:constrLst>
                            <dgm:constr type="w" for="ch" forName="anchor1" refType="w"/>
                            <dgm:constr type="w" for="ch" forName="backup1" refType="w" fact="-1"/>
                            <dgm:constr type="w" for="ch" forName="preLine1" refType="w" fact="0.11"/>
                            <dgm:constr type="w" for="ch" forName="desTx1" refType="w" fact="0.78"/>
                            <dgm:constr type="w" for="ch" forName="postLine1" refType="w" fact="0.11"/>
                          </dgm:constrLst>
                        </dgm:if>
                        <dgm:else name="Name24">
                          <dgm:constrLst>
                            <dgm:constr type="w" for="ch" forName="anchor1" refType="w" fact="0.89"/>
                            <dgm:constr type="w" for="ch" forName="backup1" refType="w" fact="-0.89"/>
                            <dgm:constr type="w" for="ch" forName="preLine1" refType="w" fact="0.11"/>
                            <dgm:constr type="w" for="ch" forName="desTx1" refType="w" fact="0.78"/>
                          </dgm:constrLst>
                        </dgm:else>
                      </dgm:choose>
                      <dgm:layoutNode name="anchor1" moveWith="desTx1">
                        <dgm:alg type="sp"/>
                        <dgm:shape xmlns:r="http://schemas.openxmlformats.org/officeDocument/2006/relationships" r:blip="">
                          <dgm:adjLst/>
                        </dgm:shape>
                      </dgm:layoutNode>
                      <dgm:layoutNode name="backup1" moveWith="desTx1">
                        <dgm:alg type="sp"/>
                        <dgm:shape xmlns:r="http://schemas.openxmlformats.org/officeDocument/2006/relationships" r:blip="">
                          <dgm:adjLst/>
                        </dgm:shape>
                      </dgm:layoutNode>
                      <dgm:layoutNode name="preLine1" styleLbl="parChTrans1D1" moveWith="desTx1">
                        <dgm:alg type="sp"/>
                        <dgm:shape xmlns:r="http://schemas.openxmlformats.org/officeDocument/2006/relationships" type="line" r:blip="">
                          <dgm:adjLst/>
                        </dgm:shape>
                        <dgm:presOf/>
                      </dgm:layoutNode>
                      <dgm:layoutNode name="desTx1"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25">
                        <dgm:if name="Name26" axis="root ch" ptType="all node" func="cnt" op="gte" val="2">
                          <dgm:layoutNode name="postLine1" styleLbl="parChTrans1D1" moveWith="desTx1">
                            <dgm:alg type="sp"/>
                            <dgm:shape xmlns:r="http://schemas.openxmlformats.org/officeDocument/2006/relationships" type="line" r:blip="">
                              <dgm:adjLst/>
                            </dgm:shape>
                            <dgm:presOf/>
                          </dgm:layoutNode>
                        </dgm:if>
                        <dgm:else name="Name27"/>
                      </dgm:choose>
                    </dgm:layoutNode>
                  </dgm:forEach>
                  <dgm:choose name="Name28">
                    <dgm:if name="Name29" axis="root ch" ptType="all node" func="cnt" op="gte" val="2">
                      <dgm:forEach name="Name30" axis="self" ptType="parTrans">
                        <dgm:layoutNode name="Name31" styleLbl="parChTrans1D1">
                          <dgm:choose name="Name32">
                            <dgm:if name="Name33" func="var" arg="dir" op="equ" val="norm">
                              <dgm:alg type="conn">
                                <dgm:param type="dim" val="1D"/>
                                <dgm:param type="begPts" val="midL"/>
                                <dgm:param type="srcNode" val="parTx2"/>
                                <dgm:param type="endSty" val="noArr"/>
                                <dgm:param type="dstNode" val="anchor1"/>
                              </dgm:alg>
                            </dgm:if>
                            <dgm:else name="Name34">
                              <dgm:alg type="conn">
                                <dgm:param type="dim" val="1D"/>
                                <dgm:param type="begPts" val="midR"/>
                                <dgm:param type="endSty" val="noArr"/>
                                <dgm:param type="srcNode" val="parTx2"/>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35"/>
                  </dgm:choose>
                </dgm:forEach>
              </dgm:layoutNode>
              <dgm:choose name="Name36">
                <dgm:if name="Name37" axis="root ch" ptType="all node" func="cnt" op="gte" val="2">
                  <dgm:layoutNode name="spPost1">
                    <dgm:alg type="sp"/>
                    <dgm:shape xmlns:r="http://schemas.openxmlformats.org/officeDocument/2006/relationships" r:blip="">
                      <dgm:adjLst/>
                    </dgm:shape>
                  </dgm:layoutNode>
                </dgm:if>
                <dgm:else name="Name38"/>
              </dgm:choose>
            </dgm:if>
            <dgm:else name="Name39"/>
          </dgm:choose>
        </dgm:if>
        <dgm:if name="Name40" axis="self" ptType="node" func="pos" op="equ" val="2">
          <dgm:layoutNode name="parTx2"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41">
            <dgm:if name="Name42" axis="ch" ptType="node" func="cnt" op="gte" val="1">
              <dgm:layoutNode name="spPre2">
                <dgm:alg type="sp"/>
                <dgm:shape xmlns:r="http://schemas.openxmlformats.org/officeDocument/2006/relationships" r:blip="">
                  <dgm:adjLst/>
                </dgm:shape>
              </dgm:layoutNode>
              <dgm:layoutNode name="chLin2">
                <dgm:alg type="lin">
                  <dgm:param type="linDir" val="fromT"/>
                </dgm:alg>
                <dgm:shape xmlns:r="http://schemas.openxmlformats.org/officeDocument/2006/relationships" r:blip="">
                  <dgm:adjLst/>
                </dgm:shape>
                <dgm:presOf/>
                <dgm:constrLst>
                  <dgm:constr type="w" for="ch" forName="txAndLines2" refType="w" fact="0.77"/>
                  <dgm:constr type="w" for="ch" forName="top2" refType="w" refFor="ch" refForName="txAndLines2" fact="0.78"/>
                </dgm:constrLst>
                <dgm:forEach name="Name43" axis="ch">
                  <dgm:forEach name="Name44" axis="self" ptType="parTrans">
                    <dgm:layoutNode name="Name45" styleLbl="parChTrans1D1">
                      <dgm:choose name="Name46">
                        <dgm:if name="Name47" func="var" arg="dir" op="equ" val="norm">
                          <dgm:alg type="conn">
                            <dgm:param type="dim" val="1D"/>
                            <dgm:param type="begPts" val="midR"/>
                            <dgm:param type="endSty" val="noArr"/>
                            <dgm:param type="dstNode" val="anchor2"/>
                          </dgm:alg>
                        </dgm:if>
                        <dgm:else name="Name48">
                          <dgm:alg type="conn">
                            <dgm:param type="dim" val="1D"/>
                            <dgm:param type="begPts" val="midL"/>
                            <dgm:param type="endSty" val="noArr"/>
                            <dgm:param type="srcNode" val="parTx2"/>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49" axis="self" ptType="node">
                    <dgm:choose name="Name50">
                      <dgm:if name="Name51" axis="par ch" ptType="node node" func="cnt" op="equ" val="1">
                        <dgm:layoutNode name="top2">
                          <dgm:alg type="sp"/>
                          <dgm:shape xmlns:r="http://schemas.openxmlformats.org/officeDocument/2006/relationships" r:blip="">
                            <dgm:adjLst/>
                          </dgm:shape>
                          <dgm:constrLst>
                            <dgm:constr type="h" refType="w" fact="0.6"/>
                          </dgm:constrLst>
                        </dgm:layoutNode>
                      </dgm:if>
                      <dgm:else name="Name52"/>
                    </dgm:choose>
                    <dgm:layoutNode name="txAndLines2">
                      <dgm:choose name="Name53">
                        <dgm:if name="Name54" func="var" arg="dir" op="equ" val="norm">
                          <dgm:alg type="lin"/>
                        </dgm:if>
                        <dgm:else name="Name55">
                          <dgm:alg type="lin">
                            <dgm:param type="linDir" val="fromR"/>
                          </dgm:alg>
                        </dgm:else>
                      </dgm:choose>
                      <dgm:shape xmlns:r="http://schemas.openxmlformats.org/officeDocument/2006/relationships" r:blip="">
                        <dgm:adjLst/>
                      </dgm:shape>
                      <dgm:presOf/>
                      <dgm:choose name="Name56">
                        <dgm:if name="Name57" axis="root ch" ptType="all node" func="cnt" op="gte" val="3">
                          <dgm:constrLst>
                            <dgm:constr type="w" for="ch" forName="anchor2" refType="w"/>
                            <dgm:constr type="w" for="ch" forName="backup2" refType="w" fact="-1"/>
                            <dgm:constr type="w" for="ch" forName="preLine2" refType="w" fact="0.11"/>
                            <dgm:constr type="w" for="ch" forName="desTx2" refType="w" fact="0.78"/>
                            <dgm:constr type="w" for="ch" forName="postLine2" refType="w" fact="0.11"/>
                          </dgm:constrLst>
                        </dgm:if>
                        <dgm:else name="Name58">
                          <dgm:constrLst>
                            <dgm:constr type="w" for="ch" forName="anchor2" refType="w" fact="0.89"/>
                            <dgm:constr type="w" for="ch" forName="backup2" refType="w" fact="-0.89"/>
                            <dgm:constr type="w" for="ch" forName="preLine2" refType="w" fact="0.11"/>
                            <dgm:constr type="w" for="ch" forName="desTx2" refType="w" fact="0.78"/>
                          </dgm:constrLst>
                        </dgm:else>
                      </dgm:choose>
                      <dgm:layoutNode name="anchor2" moveWith="desTx2">
                        <dgm:alg type="sp"/>
                        <dgm:shape xmlns:r="http://schemas.openxmlformats.org/officeDocument/2006/relationships" r:blip="">
                          <dgm:adjLst/>
                        </dgm:shape>
                      </dgm:layoutNode>
                      <dgm:layoutNode name="backup2" moveWith="desTx2">
                        <dgm:alg type="sp"/>
                        <dgm:shape xmlns:r="http://schemas.openxmlformats.org/officeDocument/2006/relationships" r:blip="">
                          <dgm:adjLst/>
                        </dgm:shape>
                      </dgm:layoutNode>
                      <dgm:layoutNode name="preLine2" styleLbl="parChTrans1D1" moveWith="desTx2">
                        <dgm:alg type="sp"/>
                        <dgm:shape xmlns:r="http://schemas.openxmlformats.org/officeDocument/2006/relationships" type="line" r:blip="">
                          <dgm:adjLst/>
                        </dgm:shape>
                        <dgm:presOf/>
                      </dgm:layoutNode>
                      <dgm:layoutNode name="desTx2"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59">
                        <dgm:if name="Name60" axis="root ch" ptType="all node" func="cnt" op="gte" val="3">
                          <dgm:layoutNode name="postLine2" styleLbl="parChTrans1D1" moveWith="desTx2">
                            <dgm:alg type="sp"/>
                            <dgm:shape xmlns:r="http://schemas.openxmlformats.org/officeDocument/2006/relationships" type="line" r:blip="">
                              <dgm:adjLst/>
                            </dgm:shape>
                            <dgm:presOf/>
                          </dgm:layoutNode>
                        </dgm:if>
                        <dgm:else name="Name61"/>
                      </dgm:choose>
                    </dgm:layoutNode>
                  </dgm:forEach>
                  <dgm:choose name="Name62">
                    <dgm:if name="Name63" axis="root ch" ptType="all node" func="cnt" op="gte" val="3">
                      <dgm:forEach name="Name64" axis="self" ptType="parTrans">
                        <dgm:layoutNode name="Name65" styleLbl="parChTrans1D1">
                          <dgm:choose name="Name66">
                            <dgm:if name="Name67" func="var" arg="dir" op="equ" val="norm">
                              <dgm:alg type="conn">
                                <dgm:param type="dim" val="1D"/>
                                <dgm:param type="begPts" val="midL"/>
                                <dgm:param type="srcNode" val="parTx3"/>
                                <dgm:param type="endSty" val="noArr"/>
                                <dgm:param type="dstNode" val="anchor2"/>
                              </dgm:alg>
                            </dgm:if>
                            <dgm:else name="Name68">
                              <dgm:alg type="conn">
                                <dgm:param type="dim" val="1D"/>
                                <dgm:param type="begPts" val="midR"/>
                                <dgm:param type="endSty" val="noArr"/>
                                <dgm:param type="srcNode" val="parTx3"/>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69"/>
                  </dgm:choose>
                </dgm:forEach>
              </dgm:layoutNode>
              <dgm:choose name="Name70">
                <dgm:if name="Name71" axis="root ch" ptType="all node" func="cnt" op="gte" val="3">
                  <dgm:layoutNode name="spPost2">
                    <dgm:alg type="sp"/>
                    <dgm:shape xmlns:r="http://schemas.openxmlformats.org/officeDocument/2006/relationships" r:blip="">
                      <dgm:adjLst/>
                    </dgm:shape>
                  </dgm:layoutNode>
                </dgm:if>
                <dgm:else name="Name72"/>
              </dgm:choose>
            </dgm:if>
            <dgm:else name="Name73"/>
          </dgm:choose>
        </dgm:if>
        <dgm:if name="Name74" axis="self" ptType="node" func="pos" op="equ" val="3">
          <dgm:layoutNode name="parTx3"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5">
            <dgm:if name="Name76" axis="ch" ptType="node" func="cnt" op="gte" val="1">
              <dgm:layoutNode name="spPre3">
                <dgm:alg type="sp"/>
                <dgm:shape xmlns:r="http://schemas.openxmlformats.org/officeDocument/2006/relationships" r:blip="">
                  <dgm:adjLst/>
                </dgm:shape>
              </dgm:layoutNode>
              <dgm:layoutNode name="chLin3">
                <dgm:alg type="lin">
                  <dgm:param type="linDir" val="fromT"/>
                </dgm:alg>
                <dgm:shape xmlns:r="http://schemas.openxmlformats.org/officeDocument/2006/relationships" r:blip="">
                  <dgm:adjLst/>
                </dgm:shape>
                <dgm:presOf/>
                <dgm:constrLst>
                  <dgm:constr type="w" for="ch" forName="txAndLines3" refType="w" fact="0.77"/>
                  <dgm:constr type="w" for="ch" forName="top3" refType="w" refFor="ch" refForName="txAndLines3" fact="0.78"/>
                </dgm:constrLst>
                <dgm:forEach name="Name77" axis="ch">
                  <dgm:forEach name="Name78" axis="self" ptType="parTrans">
                    <dgm:layoutNode name="Name79" styleLbl="parChTrans1D1">
                      <dgm:choose name="Name80">
                        <dgm:if name="Name81" func="var" arg="dir" op="equ" val="norm">
                          <dgm:alg type="conn">
                            <dgm:param type="dim" val="1D"/>
                            <dgm:param type="begPts" val="midR"/>
                            <dgm:param type="endSty" val="noArr"/>
                            <dgm:param type="dstNode" val="anchor3"/>
                          </dgm:alg>
                        </dgm:if>
                        <dgm:else name="Name82">
                          <dgm:alg type="conn">
                            <dgm:param type="dim" val="1D"/>
                            <dgm:param type="begPts" val="midL"/>
                            <dgm:param type="endSty" val="noArr"/>
                            <dgm:param type="srcNode" val="parTx3"/>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83" axis="self" ptType="node">
                    <dgm:choose name="Name84">
                      <dgm:if name="Name85" axis="par ch" ptType="node node" func="cnt" op="equ" val="1">
                        <dgm:layoutNode name="top3">
                          <dgm:alg type="sp"/>
                          <dgm:shape xmlns:r="http://schemas.openxmlformats.org/officeDocument/2006/relationships" r:blip="">
                            <dgm:adjLst/>
                          </dgm:shape>
                          <dgm:constrLst>
                            <dgm:constr type="h" refType="w" fact="0.6"/>
                          </dgm:constrLst>
                        </dgm:layoutNode>
                      </dgm:if>
                      <dgm:else name="Name86"/>
                    </dgm:choose>
                    <dgm:layoutNode name="txAndLines3">
                      <dgm:choose name="Name87">
                        <dgm:if name="Name88" func="var" arg="dir" op="equ" val="norm">
                          <dgm:alg type="lin"/>
                        </dgm:if>
                        <dgm:else name="Name89">
                          <dgm:alg type="lin">
                            <dgm:param type="linDir" val="fromR"/>
                          </dgm:alg>
                        </dgm:else>
                      </dgm:choose>
                      <dgm:shape xmlns:r="http://schemas.openxmlformats.org/officeDocument/2006/relationships" r:blip="">
                        <dgm:adjLst/>
                      </dgm:shape>
                      <dgm:presOf/>
                      <dgm:choose name="Name90">
                        <dgm:if name="Name91" axis="root ch" ptType="all node" func="cnt" op="gte" val="4">
                          <dgm:constrLst>
                            <dgm:constr type="w" for="ch" forName="anchor3" refType="w"/>
                            <dgm:constr type="w" for="ch" forName="backup3" refType="w" fact="-1"/>
                            <dgm:constr type="w" for="ch" forName="preLine3" refType="w" fact="0.11"/>
                            <dgm:constr type="w" for="ch" forName="desTx3" refType="w" fact="0.78"/>
                            <dgm:constr type="w" for="ch" forName="postLine3" refType="w" fact="0.11"/>
                          </dgm:constrLst>
                        </dgm:if>
                        <dgm:else name="Name92">
                          <dgm:constrLst>
                            <dgm:constr type="w" for="ch" forName="anchor3" refType="w" fact="0.89"/>
                            <dgm:constr type="w" for="ch" forName="backup3" refType="w" fact="-0.89"/>
                            <dgm:constr type="w" for="ch" forName="preLine3" refType="w" fact="0.11"/>
                            <dgm:constr type="w" for="ch" forName="desTx3" refType="w" fact="0.78"/>
                          </dgm:constrLst>
                        </dgm:else>
                      </dgm:choose>
                      <dgm:layoutNode name="anchor3" moveWith="desTx3">
                        <dgm:alg type="sp"/>
                        <dgm:shape xmlns:r="http://schemas.openxmlformats.org/officeDocument/2006/relationships" r:blip="">
                          <dgm:adjLst/>
                        </dgm:shape>
                      </dgm:layoutNode>
                      <dgm:layoutNode name="backup3" moveWith="desTx3">
                        <dgm:alg type="sp"/>
                        <dgm:shape xmlns:r="http://schemas.openxmlformats.org/officeDocument/2006/relationships" r:blip="">
                          <dgm:adjLst/>
                        </dgm:shape>
                      </dgm:layoutNode>
                      <dgm:layoutNode name="preLine3" styleLbl="parChTrans1D1" moveWith="desTx3">
                        <dgm:alg type="sp"/>
                        <dgm:shape xmlns:r="http://schemas.openxmlformats.org/officeDocument/2006/relationships" type="line" r:blip="">
                          <dgm:adjLst/>
                        </dgm:shape>
                        <dgm:presOf/>
                      </dgm:layoutNode>
                      <dgm:layoutNode name="desTx3"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93">
                        <dgm:if name="Name94" axis="root ch" ptType="all node" func="cnt" op="gte" val="4">
                          <dgm:layoutNode name="postLine3" styleLbl="parChTrans1D1" moveWith="desTx3">
                            <dgm:alg type="sp"/>
                            <dgm:shape xmlns:r="http://schemas.openxmlformats.org/officeDocument/2006/relationships" type="line" r:blip="">
                              <dgm:adjLst/>
                            </dgm:shape>
                            <dgm:presOf/>
                          </dgm:layoutNode>
                        </dgm:if>
                        <dgm:else name="Name95"/>
                      </dgm:choose>
                    </dgm:layoutNode>
                  </dgm:forEach>
                  <dgm:choose name="Name96">
                    <dgm:if name="Name97" axis="root ch" ptType="all node" func="cnt" op="gte" val="4">
                      <dgm:forEach name="Name98" axis="self" ptType="parTrans">
                        <dgm:layoutNode name="Name99" styleLbl="parChTrans1D1">
                          <dgm:choose name="Name100">
                            <dgm:if name="Name101" func="var" arg="dir" op="equ" val="norm">
                              <dgm:alg type="conn">
                                <dgm:param type="dim" val="1D"/>
                                <dgm:param type="begPts" val="midL"/>
                                <dgm:param type="srcNode" val="parTx4"/>
                                <dgm:param type="endSty" val="noArr"/>
                                <dgm:param type="dstNode" val="anchor3"/>
                              </dgm:alg>
                            </dgm:if>
                            <dgm:else name="Name102">
                              <dgm:alg type="conn">
                                <dgm:param type="dim" val="1D"/>
                                <dgm:param type="begPts" val="midR"/>
                                <dgm:param type="endSty" val="noArr"/>
                                <dgm:param type="srcNode" val="parTx4"/>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03"/>
                  </dgm:choose>
                </dgm:forEach>
              </dgm:layoutNode>
              <dgm:choose name="Name104">
                <dgm:if name="Name105" axis="root ch" ptType="all node" func="cnt" op="gte" val="4">
                  <dgm:layoutNode name="spPost3">
                    <dgm:alg type="sp"/>
                    <dgm:shape xmlns:r="http://schemas.openxmlformats.org/officeDocument/2006/relationships" r:blip="">
                      <dgm:adjLst/>
                    </dgm:shape>
                  </dgm:layoutNode>
                </dgm:if>
                <dgm:else name="Name106"/>
              </dgm:choose>
            </dgm:if>
            <dgm:else name="Name107"/>
          </dgm:choose>
        </dgm:if>
        <dgm:if name="Name108" axis="self" ptType="node" func="pos" op="equ" val="4">
          <dgm:layoutNode name="parTx4"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09">
            <dgm:if name="Name110" axis="ch" ptType="node" func="cnt" op="gte" val="1">
              <dgm:layoutNode name="spPre4">
                <dgm:alg type="sp"/>
                <dgm:shape xmlns:r="http://schemas.openxmlformats.org/officeDocument/2006/relationships" r:blip="">
                  <dgm:adjLst/>
                </dgm:shape>
              </dgm:layoutNode>
              <dgm:layoutNode name="chLin4">
                <dgm:alg type="lin">
                  <dgm:param type="linDir" val="fromT"/>
                </dgm:alg>
                <dgm:shape xmlns:r="http://schemas.openxmlformats.org/officeDocument/2006/relationships" r:blip="">
                  <dgm:adjLst/>
                </dgm:shape>
                <dgm:presOf/>
                <dgm:constrLst>
                  <dgm:constr type="w" for="ch" forName="txAndLines4" refType="w" fact="0.77"/>
                  <dgm:constr type="w" for="ch" forName="top4" refType="w" refFor="ch" refForName="txAndLines4" fact="0.78"/>
                </dgm:constrLst>
                <dgm:forEach name="Name111" axis="ch">
                  <dgm:forEach name="Name112" axis="self" ptType="parTrans">
                    <dgm:layoutNode name="Name113" styleLbl="parChTrans1D1">
                      <dgm:choose name="Name114">
                        <dgm:if name="Name115" func="var" arg="dir" op="equ" val="norm">
                          <dgm:alg type="conn">
                            <dgm:param type="dim" val="1D"/>
                            <dgm:param type="begPts" val="midR"/>
                            <dgm:param type="endSty" val="noArr"/>
                            <dgm:param type="dstNode" val="anchor4"/>
                          </dgm:alg>
                        </dgm:if>
                        <dgm:else name="Name116">
                          <dgm:alg type="conn">
                            <dgm:param type="dim" val="1D"/>
                            <dgm:param type="begPts" val="midL"/>
                            <dgm:param type="endSty" val="noArr"/>
                            <dgm:param type="srcNode" val="parTx4"/>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17" axis="self" ptType="node">
                    <dgm:choose name="Name118">
                      <dgm:if name="Name119" axis="par ch" ptType="node node" func="cnt" op="equ" val="1">
                        <dgm:layoutNode name="top4">
                          <dgm:alg type="sp"/>
                          <dgm:shape xmlns:r="http://schemas.openxmlformats.org/officeDocument/2006/relationships" r:blip="">
                            <dgm:adjLst/>
                          </dgm:shape>
                          <dgm:constrLst>
                            <dgm:constr type="h" refType="w" fact="0.6"/>
                          </dgm:constrLst>
                        </dgm:layoutNode>
                      </dgm:if>
                      <dgm:else name="Name120"/>
                    </dgm:choose>
                    <dgm:layoutNode name="txAndLines4">
                      <dgm:choose name="Name121">
                        <dgm:if name="Name122" func="var" arg="dir" op="equ" val="norm">
                          <dgm:alg type="lin"/>
                        </dgm:if>
                        <dgm:else name="Name123">
                          <dgm:alg type="lin">
                            <dgm:param type="linDir" val="fromR"/>
                          </dgm:alg>
                        </dgm:else>
                      </dgm:choose>
                      <dgm:shape xmlns:r="http://schemas.openxmlformats.org/officeDocument/2006/relationships" r:blip="">
                        <dgm:adjLst/>
                      </dgm:shape>
                      <dgm:presOf/>
                      <dgm:choose name="Name124">
                        <dgm:if name="Name125" axis="root ch" ptType="all node" func="cnt" op="gte" val="5">
                          <dgm:constrLst>
                            <dgm:constr type="w" for="ch" forName="anchor4" refType="w"/>
                            <dgm:constr type="w" for="ch" forName="backup4" refType="w" fact="-1"/>
                            <dgm:constr type="w" for="ch" forName="preLine4" refType="w" fact="0.11"/>
                            <dgm:constr type="w" for="ch" forName="desTx4" refType="w" fact="0.78"/>
                            <dgm:constr type="w" for="ch" forName="postLine4" refType="w" fact="0.11"/>
                          </dgm:constrLst>
                        </dgm:if>
                        <dgm:else name="Name126">
                          <dgm:constrLst>
                            <dgm:constr type="w" for="ch" forName="anchor4" refType="w" fact="0.89"/>
                            <dgm:constr type="w" for="ch" forName="backup4" refType="w" fact="-0.89"/>
                            <dgm:constr type="w" for="ch" forName="preLine4" refType="w" fact="0.11"/>
                            <dgm:constr type="w" for="ch" forName="desTx4" refType="w" fact="0.78"/>
                          </dgm:constrLst>
                        </dgm:else>
                      </dgm:choose>
                      <dgm:layoutNode name="anchor4" moveWith="desTx4">
                        <dgm:alg type="sp"/>
                        <dgm:shape xmlns:r="http://schemas.openxmlformats.org/officeDocument/2006/relationships" r:blip="">
                          <dgm:adjLst/>
                        </dgm:shape>
                      </dgm:layoutNode>
                      <dgm:layoutNode name="backup4" moveWith="desTx4">
                        <dgm:alg type="sp"/>
                        <dgm:shape xmlns:r="http://schemas.openxmlformats.org/officeDocument/2006/relationships" r:blip="">
                          <dgm:adjLst/>
                        </dgm:shape>
                      </dgm:layoutNode>
                      <dgm:layoutNode name="preLine4" styleLbl="parChTrans1D1" moveWith="desTx4">
                        <dgm:alg type="sp"/>
                        <dgm:shape xmlns:r="http://schemas.openxmlformats.org/officeDocument/2006/relationships" type="line" r:blip="">
                          <dgm:adjLst/>
                        </dgm:shape>
                        <dgm:presOf/>
                      </dgm:layoutNode>
                      <dgm:layoutNode name="desTx4"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27">
                        <dgm:if name="Name128" axis="root ch" ptType="all node" func="cnt" op="gte" val="5">
                          <dgm:layoutNode name="postLine4" styleLbl="parChTrans1D1" moveWith="desTx4">
                            <dgm:alg type="sp"/>
                            <dgm:shape xmlns:r="http://schemas.openxmlformats.org/officeDocument/2006/relationships" type="line" r:blip="">
                              <dgm:adjLst/>
                            </dgm:shape>
                            <dgm:presOf/>
                          </dgm:layoutNode>
                        </dgm:if>
                        <dgm:else name="Name129"/>
                      </dgm:choose>
                    </dgm:layoutNode>
                  </dgm:forEach>
                  <dgm:choose name="Name130">
                    <dgm:if name="Name131" axis="root ch" ptType="all node" func="cnt" op="gte" val="5">
                      <dgm:forEach name="Name132" axis="self" ptType="parTrans">
                        <dgm:layoutNode name="Name133" styleLbl="parChTrans1D1">
                          <dgm:choose name="Name134">
                            <dgm:if name="Name135" func="var" arg="dir" op="equ" val="norm">
                              <dgm:alg type="conn">
                                <dgm:param type="dim" val="1D"/>
                                <dgm:param type="begPts" val="midL"/>
                                <dgm:param type="srcNode" val="parTx5"/>
                                <dgm:param type="endSty" val="noArr"/>
                                <dgm:param type="dstNode" val="anchor4"/>
                              </dgm:alg>
                            </dgm:if>
                            <dgm:else name="Name136">
                              <dgm:alg type="conn">
                                <dgm:param type="dim" val="1D"/>
                                <dgm:param type="begPts" val="midR"/>
                                <dgm:param type="endSty" val="noArr"/>
                                <dgm:param type="srcNode" val="parTx5"/>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37"/>
                  </dgm:choose>
                </dgm:forEach>
              </dgm:layoutNode>
              <dgm:choose name="Name138">
                <dgm:if name="Name139" axis="root ch" ptType="all node" func="cnt" op="gte" val="5">
                  <dgm:layoutNode name="spPost4">
                    <dgm:alg type="sp"/>
                    <dgm:shape xmlns:r="http://schemas.openxmlformats.org/officeDocument/2006/relationships" r:blip="">
                      <dgm:adjLst/>
                    </dgm:shape>
                  </dgm:layoutNode>
                </dgm:if>
                <dgm:else name="Name140"/>
              </dgm:choose>
            </dgm:if>
            <dgm:else name="Name141"/>
          </dgm:choose>
        </dgm:if>
        <dgm:if name="Name142" axis="self" ptType="node" func="pos" op="equ" val="5">
          <dgm:layoutNode name="parTx5"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43">
            <dgm:if name="Name144" axis="ch" ptType="node" func="cnt" op="gte" val="1">
              <dgm:layoutNode name="spPre5">
                <dgm:alg type="sp"/>
                <dgm:shape xmlns:r="http://schemas.openxmlformats.org/officeDocument/2006/relationships" r:blip="">
                  <dgm:adjLst/>
                </dgm:shape>
              </dgm:layoutNode>
              <dgm:layoutNode name="chLin5">
                <dgm:alg type="lin">
                  <dgm:param type="linDir" val="fromT"/>
                </dgm:alg>
                <dgm:shape xmlns:r="http://schemas.openxmlformats.org/officeDocument/2006/relationships" r:blip="">
                  <dgm:adjLst/>
                </dgm:shape>
                <dgm:presOf/>
                <dgm:constrLst>
                  <dgm:constr type="w" for="ch" forName="txAndLines5" refType="w" fact="0.77"/>
                  <dgm:constr type="w" for="ch" forName="top5" refType="w" refFor="ch" refForName="txAndLines5" fact="0.78"/>
                </dgm:constrLst>
                <dgm:forEach name="Name145" axis="ch">
                  <dgm:forEach name="Name146" axis="self" ptType="parTrans">
                    <dgm:layoutNode name="Name147" styleLbl="parChTrans1D1">
                      <dgm:choose name="Name148">
                        <dgm:if name="Name149" func="var" arg="dir" op="equ" val="norm">
                          <dgm:alg type="conn">
                            <dgm:param type="dim" val="1D"/>
                            <dgm:param type="begPts" val="midR"/>
                            <dgm:param type="endSty" val="noArr"/>
                            <dgm:param type="dstNode" val="anchor5"/>
                          </dgm:alg>
                        </dgm:if>
                        <dgm:else name="Name150">
                          <dgm:alg type="conn">
                            <dgm:param type="dim" val="1D"/>
                            <dgm:param type="begPts" val="midL"/>
                            <dgm:param type="endSty" val="noArr"/>
                            <dgm:param type="srcNode" val="parTx5"/>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1" axis="self" ptType="node">
                    <dgm:choose name="Name152">
                      <dgm:if name="Name153" axis="par ch" ptType="node node" func="cnt" op="equ" val="1">
                        <dgm:layoutNode name="top5">
                          <dgm:alg type="sp"/>
                          <dgm:shape xmlns:r="http://schemas.openxmlformats.org/officeDocument/2006/relationships" r:blip="">
                            <dgm:adjLst/>
                          </dgm:shape>
                          <dgm:constrLst>
                            <dgm:constr type="h" refType="w" fact="0.6"/>
                          </dgm:constrLst>
                        </dgm:layoutNode>
                      </dgm:if>
                      <dgm:else name="Name154"/>
                    </dgm:choose>
                    <dgm:layoutNode name="txAndLines5">
                      <dgm:choose name="Name155">
                        <dgm:if name="Name156" func="var" arg="dir" op="equ" val="norm">
                          <dgm:alg type="lin"/>
                        </dgm:if>
                        <dgm:else name="Name157">
                          <dgm:alg type="lin">
                            <dgm:param type="linDir" val="fromR"/>
                          </dgm:alg>
                        </dgm:else>
                      </dgm:choose>
                      <dgm:shape xmlns:r="http://schemas.openxmlformats.org/officeDocument/2006/relationships" r:blip="">
                        <dgm:adjLst/>
                      </dgm:shape>
                      <dgm:presOf/>
                      <dgm:choose name="Name158">
                        <dgm:if name="Name159" axis="root ch" ptType="all node" func="cnt" op="gte" val="6">
                          <dgm:constrLst>
                            <dgm:constr type="w" for="ch" forName="anchor5" refType="w"/>
                            <dgm:constr type="w" for="ch" forName="backup5" refType="w" fact="-1"/>
                            <dgm:constr type="w" for="ch" forName="preLine5" refType="w" fact="0.11"/>
                            <dgm:constr type="w" for="ch" forName="desTx5" refType="w" fact="0.78"/>
                            <dgm:constr type="w" for="ch" forName="postLine5" refType="w" fact="0.11"/>
                          </dgm:constrLst>
                        </dgm:if>
                        <dgm:else name="Name160">
                          <dgm:constrLst>
                            <dgm:constr type="w" for="ch" forName="anchor5" refType="w" fact="0.89"/>
                            <dgm:constr type="w" for="ch" forName="backup5" refType="w" fact="-0.89"/>
                            <dgm:constr type="w" for="ch" forName="preLine5" refType="w" fact="0.11"/>
                            <dgm:constr type="w" for="ch" forName="desTx5" refType="w" fact="0.78"/>
                          </dgm:constrLst>
                        </dgm:else>
                      </dgm:choose>
                      <dgm:layoutNode name="anchor5" moveWith="desTx5">
                        <dgm:alg type="sp"/>
                        <dgm:shape xmlns:r="http://schemas.openxmlformats.org/officeDocument/2006/relationships" r:blip="">
                          <dgm:adjLst/>
                        </dgm:shape>
                      </dgm:layoutNode>
                      <dgm:layoutNode name="backup5" moveWith="desTx5">
                        <dgm:alg type="sp"/>
                        <dgm:shape xmlns:r="http://schemas.openxmlformats.org/officeDocument/2006/relationships" r:blip="">
                          <dgm:adjLst/>
                        </dgm:shape>
                      </dgm:layoutNode>
                      <dgm:layoutNode name="preLine5" styleLbl="parChTrans1D1" moveWith="desTx5">
                        <dgm:alg type="sp"/>
                        <dgm:shape xmlns:r="http://schemas.openxmlformats.org/officeDocument/2006/relationships" type="line" r:blip="">
                          <dgm:adjLst/>
                        </dgm:shape>
                        <dgm:presOf/>
                      </dgm:layoutNode>
                      <dgm:layoutNode name="desTx5"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61">
                        <dgm:if name="Name162" axis="root ch" ptType="all node" func="cnt" op="gte" val="6">
                          <dgm:layoutNode name="postLine5" styleLbl="parChTrans1D1" moveWith="desTx5">
                            <dgm:alg type="sp"/>
                            <dgm:shape xmlns:r="http://schemas.openxmlformats.org/officeDocument/2006/relationships" type="line" r:blip="">
                              <dgm:adjLst/>
                            </dgm:shape>
                            <dgm:presOf/>
                          </dgm:layoutNode>
                        </dgm:if>
                        <dgm:else name="Name163"/>
                      </dgm:choose>
                    </dgm:layoutNode>
                  </dgm:forEach>
                  <dgm:choose name="Name164">
                    <dgm:if name="Name165" axis="root ch" ptType="all node" func="cnt" op="gte" val="6">
                      <dgm:forEach name="Name166" axis="self" ptType="parTrans">
                        <dgm:layoutNode name="Name167" styleLbl="parChTrans1D1">
                          <dgm:choose name="Name168">
                            <dgm:if name="Name169" func="var" arg="dir" op="equ" val="norm">
                              <dgm:alg type="conn">
                                <dgm:param type="dim" val="1D"/>
                                <dgm:param type="begPts" val="midL"/>
                                <dgm:param type="srcNode" val="parTx6"/>
                                <dgm:param type="endSty" val="noArr"/>
                                <dgm:param type="dstNode" val="anchor5"/>
                              </dgm:alg>
                            </dgm:if>
                            <dgm:else name="Name170">
                              <dgm:alg type="conn">
                                <dgm:param type="dim" val="1D"/>
                                <dgm:param type="begPts" val="midR"/>
                                <dgm:param type="endSty" val="noArr"/>
                                <dgm:param type="srcNode" val="parTx6"/>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71"/>
                  </dgm:choose>
                </dgm:forEach>
              </dgm:layoutNode>
              <dgm:choose name="Name172">
                <dgm:if name="Name173" axis="root ch" ptType="all node" func="cnt" op="gte" val="6">
                  <dgm:layoutNode name="spPost5">
                    <dgm:alg type="sp"/>
                    <dgm:shape xmlns:r="http://schemas.openxmlformats.org/officeDocument/2006/relationships" r:blip="">
                      <dgm:adjLst/>
                    </dgm:shape>
                  </dgm:layoutNode>
                </dgm:if>
                <dgm:else name="Name174"/>
              </dgm:choose>
            </dgm:if>
            <dgm:else name="Name175"/>
          </dgm:choose>
        </dgm:if>
        <dgm:if name="Name176" axis="self" ptType="node" func="pos" op="equ" val="6">
          <dgm:layoutNode name="parTx6"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77">
            <dgm:if name="Name178" axis="ch" ptType="node" func="cnt" op="gte" val="1">
              <dgm:layoutNode name="spPre6">
                <dgm:alg type="sp"/>
                <dgm:shape xmlns:r="http://schemas.openxmlformats.org/officeDocument/2006/relationships" r:blip="">
                  <dgm:adjLst/>
                </dgm:shape>
              </dgm:layoutNode>
              <dgm:layoutNode name="chLin6">
                <dgm:alg type="lin">
                  <dgm:param type="linDir" val="fromT"/>
                </dgm:alg>
                <dgm:shape xmlns:r="http://schemas.openxmlformats.org/officeDocument/2006/relationships" r:blip="">
                  <dgm:adjLst/>
                </dgm:shape>
                <dgm:presOf/>
                <dgm:constrLst>
                  <dgm:constr type="w" for="ch" forName="txAndLines6" refType="w" fact="0.77"/>
                  <dgm:constr type="w" for="ch" forName="top6" refType="w" refFor="ch" refForName="txAndLines6" fact="0.78"/>
                </dgm:constrLst>
                <dgm:forEach name="Name179" axis="ch">
                  <dgm:forEach name="Name180" axis="self" ptType="parTrans">
                    <dgm:layoutNode name="Name181" styleLbl="parChTrans1D1">
                      <dgm:choose name="Name182">
                        <dgm:if name="Name183" func="var" arg="dir" op="equ" val="norm">
                          <dgm:alg type="conn">
                            <dgm:param type="dim" val="1D"/>
                            <dgm:param type="begPts" val="midR"/>
                            <dgm:param type="endSty" val="noArr"/>
                            <dgm:param type="dstNode" val="anchor6"/>
                          </dgm:alg>
                        </dgm:if>
                        <dgm:else name="Name184">
                          <dgm:alg type="conn">
                            <dgm:param type="dim" val="1D"/>
                            <dgm:param type="begPts" val="midL"/>
                            <dgm:param type="endSty" val="noArr"/>
                            <dgm:param type="srcNode" val="parTx6"/>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85" axis="self" ptType="node">
                    <dgm:choose name="Name186">
                      <dgm:if name="Name187" axis="par ch" ptType="node node" func="cnt" op="equ" val="1">
                        <dgm:layoutNode name="top6">
                          <dgm:alg type="sp"/>
                          <dgm:shape xmlns:r="http://schemas.openxmlformats.org/officeDocument/2006/relationships" r:blip="">
                            <dgm:adjLst/>
                          </dgm:shape>
                          <dgm:constrLst>
                            <dgm:constr type="h" refType="w" fact="0.6"/>
                          </dgm:constrLst>
                        </dgm:layoutNode>
                      </dgm:if>
                      <dgm:else name="Name188"/>
                    </dgm:choose>
                    <dgm:layoutNode name="txAndLines6">
                      <dgm:choose name="Name189">
                        <dgm:if name="Name190" func="var" arg="dir" op="equ" val="norm">
                          <dgm:alg type="lin"/>
                        </dgm:if>
                        <dgm:else name="Name191">
                          <dgm:alg type="lin">
                            <dgm:param type="linDir" val="fromR"/>
                          </dgm:alg>
                        </dgm:else>
                      </dgm:choose>
                      <dgm:shape xmlns:r="http://schemas.openxmlformats.org/officeDocument/2006/relationships" r:blip="">
                        <dgm:adjLst/>
                      </dgm:shape>
                      <dgm:presOf/>
                      <dgm:choose name="Name192">
                        <dgm:if name="Name193" axis="root ch" ptType="all node" func="cnt" op="gte" val="7">
                          <dgm:constrLst>
                            <dgm:constr type="w" for="ch" forName="anchor6" refType="w"/>
                            <dgm:constr type="w" for="ch" forName="backup6" refType="w" fact="-1"/>
                            <dgm:constr type="w" for="ch" forName="preLine6" refType="w" fact="0.11"/>
                            <dgm:constr type="w" for="ch" forName="desTx6" refType="w" fact="0.78"/>
                            <dgm:constr type="w" for="ch" forName="postLine6" refType="w" fact="0.11"/>
                          </dgm:constrLst>
                        </dgm:if>
                        <dgm:else name="Name194">
                          <dgm:constrLst>
                            <dgm:constr type="w" for="ch" forName="anchor6" refType="w" fact="0.89"/>
                            <dgm:constr type="w" for="ch" forName="backup6" refType="w" fact="-0.89"/>
                            <dgm:constr type="w" for="ch" forName="preLine6" refType="w" fact="0.11"/>
                            <dgm:constr type="w" for="ch" forName="desTx6" refType="w" fact="0.78"/>
                          </dgm:constrLst>
                        </dgm:else>
                      </dgm:choose>
                      <dgm:layoutNode name="anchor6" moveWith="desTx6">
                        <dgm:alg type="sp"/>
                        <dgm:shape xmlns:r="http://schemas.openxmlformats.org/officeDocument/2006/relationships" r:blip="">
                          <dgm:adjLst/>
                        </dgm:shape>
                      </dgm:layoutNode>
                      <dgm:layoutNode name="backup6" moveWith="desTx6">
                        <dgm:alg type="sp"/>
                        <dgm:shape xmlns:r="http://schemas.openxmlformats.org/officeDocument/2006/relationships" r:blip="">
                          <dgm:adjLst/>
                        </dgm:shape>
                      </dgm:layoutNode>
                      <dgm:layoutNode name="preLine6" styleLbl="parChTrans1D1" moveWith="desTx6">
                        <dgm:alg type="sp"/>
                        <dgm:shape xmlns:r="http://schemas.openxmlformats.org/officeDocument/2006/relationships" type="line" r:blip="">
                          <dgm:adjLst/>
                        </dgm:shape>
                        <dgm:presOf/>
                      </dgm:layoutNode>
                      <dgm:layoutNode name="desTx6"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95">
                        <dgm:if name="Name196" axis="root ch" ptType="all node" func="cnt" op="gte" val="7">
                          <dgm:layoutNode name="postLine6" styleLbl="parChTrans1D1" moveWith="desTx6">
                            <dgm:alg type="sp"/>
                            <dgm:shape xmlns:r="http://schemas.openxmlformats.org/officeDocument/2006/relationships" type="line" r:blip="">
                              <dgm:adjLst/>
                            </dgm:shape>
                            <dgm:presOf/>
                          </dgm:layoutNode>
                        </dgm:if>
                        <dgm:else name="Name197"/>
                      </dgm:choose>
                    </dgm:layoutNode>
                  </dgm:forEach>
                  <dgm:choose name="Name198">
                    <dgm:if name="Name199" axis="root ch" ptType="all node" func="cnt" op="gte" val="7">
                      <dgm:forEach name="Name200" axis="self" ptType="parTrans">
                        <dgm:layoutNode name="Name201" styleLbl="parChTrans1D1">
                          <dgm:choose name="Name202">
                            <dgm:if name="Name203" func="var" arg="dir" op="equ" val="norm">
                              <dgm:alg type="conn">
                                <dgm:param type="dim" val="1D"/>
                                <dgm:param type="begPts" val="midL"/>
                                <dgm:param type="srcNode" val="parTx7"/>
                                <dgm:param type="endSty" val="noArr"/>
                                <dgm:param type="dstNode" val="anchor6"/>
                              </dgm:alg>
                            </dgm:if>
                            <dgm:else name="Name204">
                              <dgm:alg type="conn">
                                <dgm:param type="dim" val="1D"/>
                                <dgm:param type="begPts" val="midR"/>
                                <dgm:param type="endSty" val="noArr"/>
                                <dgm:param type="srcNode" val="parTx7"/>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205"/>
                  </dgm:choose>
                </dgm:forEach>
              </dgm:layoutNode>
              <dgm:choose name="Name206">
                <dgm:if name="Name207" axis="root ch" ptType="all node" func="cnt" op="gte" val="7">
                  <dgm:layoutNode name="spPost6">
                    <dgm:alg type="sp"/>
                    <dgm:shape xmlns:r="http://schemas.openxmlformats.org/officeDocument/2006/relationships" r:blip="">
                      <dgm:adjLst/>
                    </dgm:shape>
                  </dgm:layoutNode>
                </dgm:if>
                <dgm:else name="Name208"/>
              </dgm:choose>
            </dgm:if>
            <dgm:else name="Name209"/>
          </dgm:choose>
        </dgm:if>
        <dgm:if name="Name210" axis="self" ptType="node" func="pos" op="equ" val="7">
          <dgm:layoutNode name="parTx7"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211">
            <dgm:if name="Name212" axis="ch" ptType="node" func="cnt" op="gte" val="1">
              <dgm:layoutNode name="spPre7">
                <dgm:alg type="sp"/>
                <dgm:shape xmlns:r="http://schemas.openxmlformats.org/officeDocument/2006/relationships" r:blip="">
                  <dgm:adjLst/>
                </dgm:shape>
              </dgm:layoutNode>
              <dgm:layoutNode name="chLin7">
                <dgm:alg type="lin">
                  <dgm:param type="linDir" val="fromT"/>
                </dgm:alg>
                <dgm:shape xmlns:r="http://schemas.openxmlformats.org/officeDocument/2006/relationships" r:blip="">
                  <dgm:adjLst/>
                </dgm:shape>
                <dgm:presOf/>
                <dgm:constrLst>
                  <dgm:constr type="w" for="ch" forName="txAndLines7" refType="w" fact="0.77"/>
                  <dgm:constr type="w" for="ch" forName="top7" refType="w" refFor="ch" refForName="txAndLines7" fact="0.78"/>
                </dgm:constrLst>
                <dgm:forEach name="Name213" axis="ch">
                  <dgm:forEach name="Name214" axis="self" ptType="parTrans">
                    <dgm:layoutNode name="Name215" styleLbl="parChTrans1D1">
                      <dgm:choose name="Name216">
                        <dgm:if name="Name217" func="var" arg="dir" op="equ" val="norm">
                          <dgm:alg type="conn">
                            <dgm:param type="dim" val="1D"/>
                            <dgm:param type="begPts" val="midR"/>
                            <dgm:param type="endSty" val="noArr"/>
                            <dgm:param type="dstNode" val="anchor7"/>
                          </dgm:alg>
                        </dgm:if>
                        <dgm:else name="Name218">
                          <dgm:alg type="conn">
                            <dgm:param type="dim" val="1D"/>
                            <dgm:param type="begPts" val="midL"/>
                            <dgm:param type="endSty" val="noArr"/>
                            <dgm:param type="srcNode" val="parTx7"/>
                            <dgm:param type="dstNode" val="anchor7"/>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219" axis="self" ptType="node">
                    <dgm:choose name="Name220">
                      <dgm:if name="Name221" axis="par ch" ptType="node node" func="cnt" op="equ" val="1">
                        <dgm:layoutNode name="top7">
                          <dgm:alg type="sp"/>
                          <dgm:shape xmlns:r="http://schemas.openxmlformats.org/officeDocument/2006/relationships" r:blip="">
                            <dgm:adjLst/>
                          </dgm:shape>
                          <dgm:constrLst>
                            <dgm:constr type="h" refType="w" fact="0.6"/>
                          </dgm:constrLst>
                        </dgm:layoutNode>
                      </dgm:if>
                      <dgm:else name="Name222"/>
                    </dgm:choose>
                    <dgm:layoutNode name="txAndLines7">
                      <dgm:choose name="Name223">
                        <dgm:if name="Name224" func="var" arg="dir" op="equ" val="norm">
                          <dgm:alg type="lin"/>
                        </dgm:if>
                        <dgm:else name="Name225">
                          <dgm:alg type="lin">
                            <dgm:param type="linDir" val="fromR"/>
                          </dgm:alg>
                        </dgm:else>
                      </dgm:choose>
                      <dgm:shape xmlns:r="http://schemas.openxmlformats.org/officeDocument/2006/relationships" r:blip="">
                        <dgm:adjLst/>
                      </dgm:shape>
                      <dgm:presOf/>
                      <dgm:constrLst>
                        <dgm:constr type="w" for="ch" forName="anchor7" refType="w" fact="0.89"/>
                        <dgm:constr type="w" for="ch" forName="backup7" refType="w" fact="-0.89"/>
                        <dgm:constr type="w" for="ch" forName="preLine7" refType="w" fact="0.11"/>
                        <dgm:constr type="w" for="ch" forName="desTx7" refType="w" fact="0.78"/>
                      </dgm:constrLst>
                      <dgm:layoutNode name="anchor7" moveWith="desTx7">
                        <dgm:alg type="sp"/>
                        <dgm:shape xmlns:r="http://schemas.openxmlformats.org/officeDocument/2006/relationships" r:blip="">
                          <dgm:adjLst/>
                        </dgm:shape>
                      </dgm:layoutNode>
                      <dgm:layoutNode name="backup7" moveWith="desTx7">
                        <dgm:alg type="sp"/>
                        <dgm:shape xmlns:r="http://schemas.openxmlformats.org/officeDocument/2006/relationships" r:blip="">
                          <dgm:adjLst/>
                        </dgm:shape>
                      </dgm:layoutNode>
                      <dgm:layoutNode name="preLine7" styleLbl="parChTrans1D1" moveWith="desTx7">
                        <dgm:alg type="sp"/>
                        <dgm:shape xmlns:r="http://schemas.openxmlformats.org/officeDocument/2006/relationships" type="line" r:blip="">
                          <dgm:adjLst/>
                        </dgm:shape>
                        <dgm:presOf/>
                      </dgm:layoutNode>
                      <dgm:layoutNode name="desTx7"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layoutNode>
                  </dgm:forEach>
                </dgm:forEach>
              </dgm:layoutNode>
            </dgm:if>
            <dgm:else name="Name226"/>
          </dgm:choose>
        </dgm:if>
        <dgm:else name="Name22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39D3B4-FCE8-41E6-A511-1ACE495A9445}" type="datetimeFigureOut">
              <a:rPr lang="en-US" smtClean="0"/>
              <a:t>3/23/2020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A9D93B-3407-4287-A492-BBDE397ABD50}" type="slidenum">
              <a:rPr lang="en-US" smtClean="0"/>
              <a:t>‹#›</a:t>
            </a:fld>
            <a:endParaRPr lang="en-US"/>
          </a:p>
        </p:txBody>
      </p:sp>
    </p:spTree>
    <p:extLst>
      <p:ext uri="{BB962C8B-B14F-4D97-AF65-F5344CB8AC3E}">
        <p14:creationId xmlns:p14="http://schemas.microsoft.com/office/powerpoint/2010/main" val="20672570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96DFF08F-DC6B-4601-B491-B0F83F6DD2DA}" type="datetimeFigureOut">
              <a:rPr lang="en-US" smtClean="0"/>
              <a:t>3/23/2020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4FAB73BC-B049-4115-A692-8D63A059BFB8}" type="slidenum">
              <a:rPr lang="en-US" smtClean="0"/>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471925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pPr/>
              <a:t>3/23/2020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370462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pPr/>
              <a:t>3/23/2020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591416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pPr/>
              <a:t>3/23/2020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852815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pPr/>
              <a:t>3/23/2020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1882871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pPr/>
              <a:t>3/23/2020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577647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pPr/>
              <a:t>3/23/2020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858913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3/23/2020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140011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3/23/2020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6689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3/23/2020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761623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pPr/>
              <a:t>3/23/2020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43240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smtClean="0"/>
              <a:t>3/23/2020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5810321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smtClean="0"/>
              <a:t>3/23/2020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685704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smtClean="0"/>
              <a:t>3/23/2020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24714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smtClean="0"/>
              <a:t>3/23/2020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2166979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t>3/23/2020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309734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t>3/23/2020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4815284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6DFF08F-DC6B-4601-B491-B0F83F6DD2DA}" type="datetimeFigureOut">
              <a:rPr lang="en-US" smtClean="0"/>
              <a:pPr/>
              <a:t>3/23/2020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138745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dirty="0"/>
              <a:t>Linking Essential Questions to Engaging Lesson Objectives</a:t>
            </a:r>
          </a:p>
        </p:txBody>
      </p:sp>
      <p:sp>
        <p:nvSpPr>
          <p:cNvPr id="3" name="Subtitle 2"/>
          <p:cNvSpPr>
            <a:spLocks noGrp="1"/>
          </p:cNvSpPr>
          <p:nvPr>
            <p:ph type="subTitle" idx="1"/>
          </p:nvPr>
        </p:nvSpPr>
        <p:spPr/>
        <p:txBody>
          <a:bodyPr>
            <a:normAutofit/>
          </a:bodyPr>
          <a:lstStyle/>
          <a:p>
            <a:r>
              <a:rPr lang="en-US" sz="3200" dirty="0"/>
              <a:t>Focusing on English Instruction</a:t>
            </a:r>
          </a:p>
        </p:txBody>
      </p:sp>
      <p:pic>
        <p:nvPicPr>
          <p:cNvPr id="4" name="Picture 3" descr="Everyone Graduates Center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754" y="5756834"/>
            <a:ext cx="3095625" cy="904875"/>
          </a:xfrm>
          <a:prstGeom prst="rect">
            <a:avLst/>
          </a:prstGeom>
        </p:spPr>
      </p:pic>
      <p:pic>
        <p:nvPicPr>
          <p:cNvPr id="5" name="Picture 4" descr="Johns Hopkins School of Education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65643" y="5889904"/>
            <a:ext cx="2985512" cy="572061"/>
          </a:xfrm>
          <a:prstGeom prst="rect">
            <a:avLst/>
          </a:prstGeom>
        </p:spPr>
      </p:pic>
    </p:spTree>
    <p:extLst>
      <p:ext uri="{BB962C8B-B14F-4D97-AF65-F5344CB8AC3E}">
        <p14:creationId xmlns:p14="http://schemas.microsoft.com/office/powerpoint/2010/main" val="29634545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Planning Step 2: Rewrite Objective into Student-Friendly “I Can” Statements</a:t>
            </a:r>
          </a:p>
        </p:txBody>
      </p:sp>
      <p:sp>
        <p:nvSpPr>
          <p:cNvPr id="3" name="Content Placeholder 2"/>
          <p:cNvSpPr>
            <a:spLocks noGrp="1"/>
          </p:cNvSpPr>
          <p:nvPr>
            <p:ph idx="1"/>
          </p:nvPr>
        </p:nvSpPr>
        <p:spPr/>
        <p:txBody>
          <a:bodyPr>
            <a:normAutofit/>
          </a:bodyPr>
          <a:lstStyle/>
          <a:p>
            <a:pPr marL="0" indent="0">
              <a:buNone/>
            </a:pPr>
            <a:r>
              <a:rPr lang="en-US" dirty="0"/>
              <a:t>Objective:  I can evaluate the effectiveness of arguments in a speech about educational justice by</a:t>
            </a:r>
          </a:p>
          <a:p>
            <a:r>
              <a:rPr lang="en-US" dirty="0"/>
              <a:t>explaining how the speaker uses different rhetorical devices to 	persuade his audience and</a:t>
            </a:r>
          </a:p>
          <a:p>
            <a:r>
              <a:rPr lang="en-US" dirty="0"/>
              <a:t>identifying fallacies (problems) in his argument.</a:t>
            </a:r>
          </a:p>
          <a:p>
            <a:endParaRPr lang="en-US" dirty="0"/>
          </a:p>
          <a:p>
            <a:pPr marL="0" indent="0" algn="ctr">
              <a:spcAft>
                <a:spcPts val="0"/>
              </a:spcAft>
              <a:buNone/>
            </a:pPr>
            <a:r>
              <a:rPr lang="en-US" dirty="0"/>
              <a:t>(See handout on CCSS translated into “I can” statements)</a:t>
            </a:r>
          </a:p>
          <a:p>
            <a:pPr marL="0" indent="0">
              <a:buNone/>
            </a:pPr>
            <a:endParaRPr lang="en-US" dirty="0"/>
          </a:p>
        </p:txBody>
      </p:sp>
    </p:spTree>
    <p:extLst>
      <p:ext uri="{BB962C8B-B14F-4D97-AF65-F5344CB8AC3E}">
        <p14:creationId xmlns:p14="http://schemas.microsoft.com/office/powerpoint/2010/main" val="4162378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Planning Step 3: Connect Skill to </a:t>
            </a:r>
            <a:br>
              <a:rPr lang="en-US" dirty="0"/>
            </a:br>
            <a:r>
              <a:rPr lang="en-US" dirty="0"/>
              <a:t>Students’ Lives</a:t>
            </a:r>
          </a:p>
        </p:txBody>
      </p:sp>
      <p:sp>
        <p:nvSpPr>
          <p:cNvPr id="3" name="Content Placeholder 2"/>
          <p:cNvSpPr>
            <a:spLocks noGrp="1"/>
          </p:cNvSpPr>
          <p:nvPr>
            <p:ph idx="1"/>
          </p:nvPr>
        </p:nvSpPr>
        <p:spPr/>
        <p:txBody>
          <a:bodyPr>
            <a:normAutofit/>
          </a:bodyPr>
          <a:lstStyle/>
          <a:p>
            <a:pPr marL="0" indent="0">
              <a:buNone/>
            </a:pPr>
            <a:r>
              <a:rPr lang="en-US" sz="2800" dirty="0"/>
              <a:t>This will help make me a more effective writer and communicator, which is important for me in my future career and activities as a citizen.  I will also have a better understanding of different arguments about educational justice – an issue that affects me personally.</a:t>
            </a:r>
          </a:p>
        </p:txBody>
      </p:sp>
    </p:spTree>
    <p:extLst>
      <p:ext uri="{BB962C8B-B14F-4D97-AF65-F5344CB8AC3E}">
        <p14:creationId xmlns:p14="http://schemas.microsoft.com/office/powerpoint/2010/main" val="25108448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Planning Step 4: How to Creatively Introduce Essential Question and Objective to Students</a:t>
            </a:r>
          </a:p>
        </p:txBody>
      </p:sp>
      <p:sp>
        <p:nvSpPr>
          <p:cNvPr id="3" name="Content Placeholder 2"/>
          <p:cNvSpPr>
            <a:spLocks noGrp="1"/>
          </p:cNvSpPr>
          <p:nvPr>
            <p:ph idx="1"/>
          </p:nvPr>
        </p:nvSpPr>
        <p:spPr/>
        <p:txBody>
          <a:bodyPr>
            <a:normAutofit lnSpcReduction="10000"/>
          </a:bodyPr>
          <a:lstStyle/>
          <a:p>
            <a:pPr marL="0" indent="0">
              <a:buNone/>
            </a:pPr>
            <a:r>
              <a:rPr lang="en-US" dirty="0"/>
              <a:t>Suggestions for introducing Steps 1-3 to students in an engaging and interesting way:</a:t>
            </a:r>
          </a:p>
          <a:p>
            <a:r>
              <a:rPr lang="en-US" dirty="0"/>
              <a:t>Use your opener/warm-up to have students draw on their knowledge related to the essential question</a:t>
            </a:r>
          </a:p>
          <a:p>
            <a:r>
              <a:rPr lang="en-US" dirty="0"/>
              <a:t>Explain how what students are doing in today’s lesson helps them answer the essential question and helps build skills they need for the future</a:t>
            </a:r>
          </a:p>
          <a:p>
            <a:r>
              <a:rPr lang="en-US" dirty="0"/>
              <a:t>Have an exit ticket or closing activity that has students connect what they learned with what they thought at the start</a:t>
            </a:r>
          </a:p>
        </p:txBody>
      </p:sp>
    </p:spTree>
    <p:extLst>
      <p:ext uri="{BB962C8B-B14F-4D97-AF65-F5344CB8AC3E}">
        <p14:creationId xmlns:p14="http://schemas.microsoft.com/office/powerpoint/2010/main" val="10131207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Reactions, Comments, Questions?</a:t>
            </a:r>
          </a:p>
        </p:txBody>
      </p:sp>
    </p:spTree>
    <p:extLst>
      <p:ext uri="{BB962C8B-B14F-4D97-AF65-F5344CB8AC3E}">
        <p14:creationId xmlns:p14="http://schemas.microsoft.com/office/powerpoint/2010/main" val="6261720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Pair-Share Activity</a:t>
            </a:r>
          </a:p>
        </p:txBody>
      </p:sp>
      <p:sp>
        <p:nvSpPr>
          <p:cNvPr id="3" name="Content Placeholder 2"/>
          <p:cNvSpPr>
            <a:spLocks noGrp="1"/>
          </p:cNvSpPr>
          <p:nvPr>
            <p:ph idx="1"/>
          </p:nvPr>
        </p:nvSpPr>
        <p:spPr/>
        <p:txBody>
          <a:bodyPr>
            <a:normAutofit fontScale="92500" lnSpcReduction="20000"/>
          </a:bodyPr>
          <a:lstStyle/>
          <a:p>
            <a:r>
              <a:rPr lang="en-US" dirty="0"/>
              <a:t>Select one of the “Sample Lesson Objectives” from the distributed list (or one of your own choosing).  Use the steps we modeled.</a:t>
            </a:r>
          </a:p>
          <a:p>
            <a:r>
              <a:rPr lang="en-US" dirty="0"/>
              <a:t>Decide how well you think it engages student interest in the lesson and communicates effectively to students.</a:t>
            </a:r>
          </a:p>
          <a:p>
            <a:r>
              <a:rPr lang="en-US" dirty="0"/>
              <a:t>Write a more specific version of the overarching unit essential question that would relate well to the lesson and engage student interest.</a:t>
            </a:r>
          </a:p>
          <a:p>
            <a:r>
              <a:rPr lang="en-US" dirty="0"/>
              <a:t>Re-write the objective in more engaging and student-friendly language that helps to clarify the significance of the objective.</a:t>
            </a:r>
          </a:p>
          <a:p>
            <a:r>
              <a:rPr lang="en-US" dirty="0"/>
              <a:t>Plan how to creatively introduce essential question and objective to your students.</a:t>
            </a:r>
          </a:p>
        </p:txBody>
      </p:sp>
    </p:spTree>
    <p:extLst>
      <p:ext uri="{BB962C8B-B14F-4D97-AF65-F5344CB8AC3E}">
        <p14:creationId xmlns:p14="http://schemas.microsoft.com/office/powerpoint/2010/main" val="25564778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lgn="ctr">
              <a:buNone/>
            </a:pPr>
            <a:r>
              <a:rPr lang="en-US" sz="4000" dirty="0"/>
              <a:t>Group share out and discussion time</a:t>
            </a:r>
          </a:p>
          <a:p>
            <a:pPr algn="ctr"/>
            <a:endParaRPr lang="en-US" sz="4000" dirty="0"/>
          </a:p>
          <a:p>
            <a:pPr marL="0" indent="0" algn="ctr">
              <a:buNone/>
            </a:pPr>
            <a:r>
              <a:rPr lang="en-US" sz="4000" dirty="0"/>
              <a:t>Time for personal reflection and application</a:t>
            </a:r>
          </a:p>
        </p:txBody>
      </p:sp>
    </p:spTree>
    <p:extLst>
      <p:ext uri="{BB962C8B-B14F-4D97-AF65-F5344CB8AC3E}">
        <p14:creationId xmlns:p14="http://schemas.microsoft.com/office/powerpoint/2010/main" val="29040564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sz="3600" dirty="0"/>
              <a:t>“No kid was ever motivated to learn to read by the </a:t>
            </a:r>
            <a:r>
              <a:rPr lang="en-US" sz="3600" i="1" dirty="0" err="1"/>
              <a:t>cr</a:t>
            </a:r>
            <a:r>
              <a:rPr lang="en-US" sz="3600" dirty="0"/>
              <a:t>-blend or was motivated to read by a focus on inferencing.”</a:t>
            </a:r>
          </a:p>
          <a:p>
            <a:pPr marL="0" indent="0" algn="r">
              <a:buNone/>
            </a:pPr>
            <a:r>
              <a:rPr lang="en-US" dirty="0"/>
              <a:t>(Smith, </a:t>
            </a:r>
            <a:r>
              <a:rPr lang="en-US" dirty="0" err="1"/>
              <a:t>Appleman</a:t>
            </a:r>
            <a:r>
              <a:rPr lang="en-US" dirty="0"/>
              <a:t>, &amp; Wilhelm, 2014)</a:t>
            </a:r>
          </a:p>
        </p:txBody>
      </p:sp>
    </p:spTree>
    <p:extLst>
      <p:ext uri="{BB962C8B-B14F-4D97-AF65-F5344CB8AC3E}">
        <p14:creationId xmlns:p14="http://schemas.microsoft.com/office/powerpoint/2010/main" val="18833194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descr="Five colored circles, each listing one of the five motivation components in the BRACE acronym"/>
          <p:cNvGraphicFramePr>
            <a:graphicFrameLocks/>
          </p:cNvGraphicFramePr>
          <p:nvPr>
            <p:extLst/>
          </p:nvPr>
        </p:nvGraphicFramePr>
        <p:xfrm>
          <a:off x="261257" y="1701800"/>
          <a:ext cx="11651343" cy="44751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32084282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Are We Going?</a:t>
            </a:r>
          </a:p>
        </p:txBody>
      </p:sp>
      <p:sp>
        <p:nvSpPr>
          <p:cNvPr id="3" name="Content Placeholder 2"/>
          <p:cNvSpPr>
            <a:spLocks noGrp="1"/>
          </p:cNvSpPr>
          <p:nvPr>
            <p:ph idx="1"/>
          </p:nvPr>
        </p:nvSpPr>
        <p:spPr/>
        <p:txBody>
          <a:bodyPr>
            <a:normAutofit lnSpcReduction="10000"/>
          </a:bodyPr>
          <a:lstStyle/>
          <a:p>
            <a:pPr marL="0" indent="0">
              <a:buNone/>
            </a:pPr>
            <a:r>
              <a:rPr lang="en-US" b="1" dirty="0"/>
              <a:t>Guiding Question: </a:t>
            </a:r>
            <a:r>
              <a:rPr lang="en-US" dirty="0"/>
              <a:t/>
            </a:r>
            <a:br>
              <a:rPr lang="en-US" dirty="0"/>
            </a:br>
            <a:r>
              <a:rPr lang="en-US" dirty="0"/>
              <a:t>How can we engage students’ interest each day throughout the unit so that they will understand how everything they are learning fits into the big picture and will exert the effort required to grow in mastery of content and skills?  </a:t>
            </a:r>
            <a:endParaRPr lang="en-US" b="1" dirty="0"/>
          </a:p>
          <a:p>
            <a:pPr marL="0" indent="0">
              <a:buNone/>
            </a:pPr>
            <a:r>
              <a:rPr lang="en-US" b="1" dirty="0"/>
              <a:t>Objective for Today’s PD: </a:t>
            </a:r>
            <a:r>
              <a:rPr lang="en-US" dirty="0"/>
              <a:t/>
            </a:r>
            <a:br>
              <a:rPr lang="en-US" dirty="0"/>
            </a:br>
            <a:r>
              <a:rPr lang="en-US" dirty="0"/>
              <a:t>We can link overarching essential questions to more specific “guiding questions” for each lesson and translate abstract content and skill standards into engaging lesson objectives that communicate how the intended learning is relevant to students’ lives. </a:t>
            </a:r>
          </a:p>
          <a:p>
            <a:pPr marL="0" lvl="0" indent="0">
              <a:buNone/>
            </a:pPr>
            <a:endParaRPr lang="en-US" b="1" dirty="0"/>
          </a:p>
          <a:p>
            <a:pPr marL="0" indent="0">
              <a:buNone/>
            </a:pPr>
            <a:endParaRPr lang="en-US" dirty="0"/>
          </a:p>
        </p:txBody>
      </p:sp>
    </p:spTree>
    <p:extLst>
      <p:ext uri="{BB962C8B-B14F-4D97-AF65-F5344CB8AC3E}">
        <p14:creationId xmlns:p14="http://schemas.microsoft.com/office/powerpoint/2010/main" val="27222305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pPr marL="0" indent="0">
              <a:buNone/>
            </a:pPr>
            <a:r>
              <a:rPr lang="en-US" sz="4400" dirty="0"/>
              <a:t>Translating the BIG QUESTION</a:t>
            </a:r>
          </a:p>
          <a:p>
            <a:pPr marL="968375" indent="0">
              <a:buNone/>
            </a:pPr>
            <a:r>
              <a:rPr lang="en-US" sz="4400" dirty="0"/>
              <a:t>into a specific BIG QUESTION related to the lesson objective</a:t>
            </a:r>
          </a:p>
          <a:p>
            <a:pPr marL="1828800" indent="0">
              <a:buNone/>
            </a:pPr>
            <a:r>
              <a:rPr lang="en-US" sz="4400" dirty="0"/>
              <a:t>and ensuring that the objective is relevant to students’ lives.</a:t>
            </a:r>
          </a:p>
        </p:txBody>
      </p:sp>
    </p:spTree>
    <p:extLst>
      <p:ext uri="{BB962C8B-B14F-4D97-AF65-F5344CB8AC3E}">
        <p14:creationId xmlns:p14="http://schemas.microsoft.com/office/powerpoint/2010/main" val="5212296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an Essential Question?</a:t>
            </a:r>
          </a:p>
        </p:txBody>
      </p:sp>
      <p:sp>
        <p:nvSpPr>
          <p:cNvPr id="3" name="Content Placeholder 2"/>
          <p:cNvSpPr>
            <a:spLocks noGrp="1"/>
          </p:cNvSpPr>
          <p:nvPr>
            <p:ph idx="1"/>
          </p:nvPr>
        </p:nvSpPr>
        <p:spPr>
          <a:xfrm>
            <a:off x="1295401" y="2556932"/>
            <a:ext cx="9601196" cy="3898298"/>
          </a:xfrm>
        </p:spPr>
        <p:txBody>
          <a:bodyPr>
            <a:normAutofit fontScale="92500"/>
          </a:bodyPr>
          <a:lstStyle/>
          <a:p>
            <a:pPr marL="0" indent="0">
              <a:spcBef>
                <a:spcPts val="400"/>
              </a:spcBef>
              <a:spcAft>
                <a:spcPts val="400"/>
              </a:spcAft>
              <a:buNone/>
            </a:pPr>
            <a:r>
              <a:rPr lang="en-US" dirty="0"/>
              <a:t>An essential question:</a:t>
            </a:r>
          </a:p>
          <a:p>
            <a:pPr>
              <a:spcBef>
                <a:spcPts val="400"/>
              </a:spcBef>
              <a:spcAft>
                <a:spcPts val="400"/>
              </a:spcAft>
            </a:pPr>
            <a:r>
              <a:rPr lang="en-US" dirty="0"/>
              <a:t>is open ended; has no simple “right answer.” </a:t>
            </a:r>
          </a:p>
          <a:p>
            <a:pPr>
              <a:spcBef>
                <a:spcPts val="400"/>
              </a:spcBef>
              <a:spcAft>
                <a:spcPts val="400"/>
              </a:spcAft>
            </a:pPr>
            <a:r>
              <a:rPr lang="en-US" dirty="0"/>
              <a:t>is meant to be investigated, argued, looked at from different points of view. </a:t>
            </a:r>
          </a:p>
          <a:p>
            <a:pPr>
              <a:spcBef>
                <a:spcPts val="400"/>
              </a:spcBef>
              <a:spcAft>
                <a:spcPts val="400"/>
              </a:spcAft>
            </a:pPr>
            <a:r>
              <a:rPr lang="en-US" dirty="0"/>
              <a:t>encourages active “meaning making” by the learner about important ideas. </a:t>
            </a:r>
          </a:p>
          <a:p>
            <a:pPr>
              <a:spcBef>
                <a:spcPts val="400"/>
              </a:spcBef>
              <a:spcAft>
                <a:spcPts val="400"/>
              </a:spcAft>
            </a:pPr>
            <a:r>
              <a:rPr lang="en-US" dirty="0"/>
              <a:t>raises other important questions. </a:t>
            </a:r>
          </a:p>
          <a:p>
            <a:pPr>
              <a:spcBef>
                <a:spcPts val="400"/>
              </a:spcBef>
              <a:spcAft>
                <a:spcPts val="400"/>
              </a:spcAft>
            </a:pPr>
            <a:r>
              <a:rPr lang="en-US" dirty="0"/>
              <a:t>naturally arises in everyday life, and/or in “doing” the subject. </a:t>
            </a:r>
          </a:p>
          <a:p>
            <a:pPr>
              <a:spcBef>
                <a:spcPts val="400"/>
              </a:spcBef>
              <a:spcAft>
                <a:spcPts val="400"/>
              </a:spcAft>
            </a:pPr>
            <a:r>
              <a:rPr lang="en-US" dirty="0"/>
              <a:t>constantly and appropriately recurs; it can fruitfully be asked and re-asked over time. </a:t>
            </a:r>
          </a:p>
          <a:p>
            <a:pPr marL="0" indent="0" algn="r">
              <a:spcBef>
                <a:spcPts val="400"/>
              </a:spcBef>
              <a:spcAft>
                <a:spcPts val="400"/>
              </a:spcAft>
              <a:buNone/>
            </a:pPr>
            <a:r>
              <a:rPr lang="en-US" sz="1700" dirty="0"/>
              <a:t/>
            </a:r>
            <a:br>
              <a:rPr lang="en-US" sz="1700" dirty="0"/>
            </a:br>
            <a:r>
              <a:rPr lang="en-US" sz="1700" dirty="0"/>
              <a:t>(From </a:t>
            </a:r>
            <a:r>
              <a:rPr lang="en-US" sz="1700" dirty="0" err="1"/>
              <a:t>McTighe</a:t>
            </a:r>
            <a:r>
              <a:rPr lang="en-US" sz="1700" dirty="0"/>
              <a:t>,  Understanding by Design)</a:t>
            </a:r>
          </a:p>
          <a:p>
            <a:pPr marL="0" indent="0" algn="r">
              <a:spcBef>
                <a:spcPts val="400"/>
              </a:spcBef>
              <a:spcAft>
                <a:spcPts val="400"/>
              </a:spcAft>
              <a:buNone/>
            </a:pPr>
            <a:endParaRPr lang="en-US" dirty="0"/>
          </a:p>
        </p:txBody>
      </p:sp>
    </p:spTree>
    <p:extLst>
      <p:ext uri="{BB962C8B-B14F-4D97-AF65-F5344CB8AC3E}">
        <p14:creationId xmlns:p14="http://schemas.microsoft.com/office/powerpoint/2010/main" val="40064214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Examples of Essential Questions in Literature</a:t>
            </a:r>
          </a:p>
        </p:txBody>
      </p:sp>
      <p:sp>
        <p:nvSpPr>
          <p:cNvPr id="3" name="Content Placeholder 2"/>
          <p:cNvSpPr>
            <a:spLocks noGrp="1"/>
          </p:cNvSpPr>
          <p:nvPr>
            <p:ph idx="1"/>
          </p:nvPr>
        </p:nvSpPr>
        <p:spPr>
          <a:xfrm>
            <a:off x="1295401" y="2556931"/>
            <a:ext cx="9601196" cy="3778555"/>
          </a:xfrm>
        </p:spPr>
        <p:txBody>
          <a:bodyPr>
            <a:normAutofit fontScale="92500" lnSpcReduction="20000"/>
          </a:bodyPr>
          <a:lstStyle/>
          <a:p>
            <a:pPr>
              <a:spcBef>
                <a:spcPts val="400"/>
              </a:spcBef>
              <a:spcAft>
                <a:spcPts val="400"/>
              </a:spcAft>
            </a:pPr>
            <a:r>
              <a:rPr lang="en-US" dirty="0"/>
              <a:t>Are we governed by fate or free will?</a:t>
            </a:r>
          </a:p>
          <a:p>
            <a:pPr>
              <a:spcBef>
                <a:spcPts val="400"/>
              </a:spcBef>
              <a:spcAft>
                <a:spcPts val="400"/>
              </a:spcAft>
            </a:pPr>
            <a:r>
              <a:rPr lang="en-US" dirty="0"/>
              <a:t>What is worth dying for?</a:t>
            </a:r>
          </a:p>
          <a:p>
            <a:pPr>
              <a:spcBef>
                <a:spcPts val="400"/>
              </a:spcBef>
              <a:spcAft>
                <a:spcPts val="400"/>
              </a:spcAft>
            </a:pPr>
            <a:r>
              <a:rPr lang="en-US" dirty="0"/>
              <a:t>When does a positive personality trait become a tragic flaw?</a:t>
            </a:r>
          </a:p>
          <a:p>
            <a:pPr>
              <a:spcBef>
                <a:spcPts val="400"/>
              </a:spcBef>
              <a:spcAft>
                <a:spcPts val="400"/>
              </a:spcAft>
            </a:pPr>
            <a:r>
              <a:rPr lang="en-US" dirty="0"/>
              <a:t>What makes a good friend?</a:t>
            </a:r>
          </a:p>
          <a:p>
            <a:pPr>
              <a:spcBef>
                <a:spcPts val="400"/>
              </a:spcBef>
              <a:spcAft>
                <a:spcPts val="400"/>
              </a:spcAft>
            </a:pPr>
            <a:r>
              <a:rPr lang="en-US" dirty="0"/>
              <a:t>How do you know if a relationship is healthy or hurtful?</a:t>
            </a:r>
          </a:p>
          <a:p>
            <a:pPr>
              <a:spcBef>
                <a:spcPts val="400"/>
              </a:spcBef>
              <a:spcAft>
                <a:spcPts val="400"/>
              </a:spcAft>
            </a:pPr>
            <a:r>
              <a:rPr lang="en-US" dirty="0"/>
              <a:t>When should an individual take a stand in opposition to another group in society?</a:t>
            </a:r>
          </a:p>
          <a:p>
            <a:pPr>
              <a:spcBef>
                <a:spcPts val="400"/>
              </a:spcBef>
              <a:spcAft>
                <a:spcPts val="400"/>
              </a:spcAft>
            </a:pPr>
            <a:r>
              <a:rPr lang="en-US" dirty="0"/>
              <a:t>What does it mean to “grow up”?</a:t>
            </a:r>
          </a:p>
          <a:p>
            <a:pPr>
              <a:spcBef>
                <a:spcPts val="400"/>
              </a:spcBef>
              <a:spcAft>
                <a:spcPts val="400"/>
              </a:spcAft>
            </a:pPr>
            <a:r>
              <a:rPr lang="en-US" dirty="0"/>
              <a:t>When is restriction of freedom a good thing?</a:t>
            </a:r>
          </a:p>
          <a:p>
            <a:pPr>
              <a:spcBef>
                <a:spcPts val="400"/>
              </a:spcBef>
              <a:spcAft>
                <a:spcPts val="400"/>
              </a:spcAft>
            </a:pPr>
            <a:r>
              <a:rPr lang="en-US" dirty="0"/>
              <a:t>What makes a written text an enduring piece of literature?</a:t>
            </a:r>
          </a:p>
          <a:p>
            <a:pPr marL="0" indent="0" algn="r">
              <a:spcBef>
                <a:spcPts val="400"/>
              </a:spcBef>
              <a:spcAft>
                <a:spcPts val="400"/>
              </a:spcAft>
              <a:buNone/>
            </a:pPr>
            <a:r>
              <a:rPr lang="en-US" sz="1700" dirty="0"/>
              <a:t>From Greece Central School District, NY</a:t>
            </a:r>
          </a:p>
        </p:txBody>
      </p:sp>
    </p:spTree>
    <p:extLst>
      <p:ext uri="{BB962C8B-B14F-4D97-AF65-F5344CB8AC3E}">
        <p14:creationId xmlns:p14="http://schemas.microsoft.com/office/powerpoint/2010/main" val="13124124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Lesson Objective Translation</a:t>
            </a:r>
          </a:p>
        </p:txBody>
      </p:sp>
      <p:sp>
        <p:nvSpPr>
          <p:cNvPr id="3" name="Content Placeholder 2"/>
          <p:cNvSpPr>
            <a:spLocks noGrp="1"/>
          </p:cNvSpPr>
          <p:nvPr>
            <p:ph idx="1"/>
          </p:nvPr>
        </p:nvSpPr>
        <p:spPr>
          <a:xfrm>
            <a:off x="1295401" y="2556932"/>
            <a:ext cx="9601196" cy="1372811"/>
          </a:xfrm>
        </p:spPr>
        <p:txBody>
          <a:bodyPr>
            <a:noAutofit/>
          </a:bodyPr>
          <a:lstStyle/>
          <a:p>
            <a:pPr marL="0" indent="0">
              <a:buNone/>
            </a:pPr>
            <a:r>
              <a:rPr lang="en-US"/>
              <a:t>This example is from a 9</a:t>
            </a:r>
            <a:r>
              <a:rPr lang="en-US" baseline="30000"/>
              <a:t>th</a:t>
            </a:r>
            <a:r>
              <a:rPr lang="en-US"/>
              <a:t> grade unit on Raisin in the Sun, with the Essential Question:  What impacts a person’s ability to achieve his/her dreams?</a:t>
            </a:r>
          </a:p>
          <a:p>
            <a:pPr marL="0" indent="0">
              <a:buNone/>
            </a:pPr>
            <a:r>
              <a:rPr lang="en-US"/>
              <a:t>How can we relate the following 9</a:t>
            </a:r>
            <a:r>
              <a:rPr lang="en-US" baseline="30000"/>
              <a:t>th</a:t>
            </a:r>
            <a:r>
              <a:rPr lang="en-US"/>
              <a:t> grade lesson objective to the unit’s essential question (EQ):</a:t>
            </a:r>
          </a:p>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515669215"/>
              </p:ext>
            </p:extLst>
          </p:nvPr>
        </p:nvGraphicFramePr>
        <p:xfrm>
          <a:off x="1719940" y="4273558"/>
          <a:ext cx="8752116" cy="864505"/>
        </p:xfrm>
        <a:graphic>
          <a:graphicData uri="http://schemas.openxmlformats.org/drawingml/2006/table">
            <a:tbl>
              <a:tblPr>
                <a:tableStyleId>{5C22544A-7EE6-4342-B048-85BDC9FD1C3A}</a:tableStyleId>
              </a:tblPr>
              <a:tblGrid>
                <a:gridCol w="8752116">
                  <a:extLst>
                    <a:ext uri="{9D8B030D-6E8A-4147-A177-3AD203B41FA5}">
                      <a16:colId xmlns:a16="http://schemas.microsoft.com/office/drawing/2014/main" val="20000"/>
                    </a:ext>
                  </a:extLst>
                </a:gridCol>
              </a:tblGrid>
              <a:tr h="864505">
                <a:tc>
                  <a:txBody>
                    <a:bodyPr/>
                    <a:lstStyle/>
                    <a:p>
                      <a:pPr marL="0" marR="0" algn="l">
                        <a:lnSpc>
                          <a:spcPct val="115000"/>
                        </a:lnSpc>
                        <a:spcBef>
                          <a:spcPts val="0"/>
                        </a:spcBef>
                        <a:spcAft>
                          <a:spcPts val="0"/>
                        </a:spcAft>
                      </a:pPr>
                      <a:r>
                        <a:rPr lang="en-US" sz="2400" baseline="0" dirty="0">
                          <a:effectLst/>
                        </a:rPr>
                        <a:t>Students will analyze </a:t>
                      </a:r>
                      <a:r>
                        <a:rPr lang="en-US" sz="2400" kern="1200" baseline="0" dirty="0">
                          <a:solidFill>
                            <a:schemeClr val="dk1"/>
                          </a:solidFill>
                          <a:effectLst/>
                          <a:latin typeface="+mn-lt"/>
                          <a:ea typeface="+mn-ea"/>
                          <a:cs typeface="+mn-cs"/>
                        </a:rPr>
                        <a:t>rhetoric and logical fallacies in a TED talk on America’s failing school system through answering high level questions.</a:t>
                      </a:r>
                      <a:endParaRPr lang="en-US" sz="2400" baseline="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14300" marR="114300" marT="0" marB="0"/>
                </a:tc>
                <a:extLst>
                  <a:ext uri="{0D108BD9-81ED-4DB2-BD59-A6C34878D82A}">
                    <a16:rowId xmlns:a16="http://schemas.microsoft.com/office/drawing/2014/main" val="10000"/>
                  </a:ext>
                </a:extLst>
              </a:tr>
            </a:tbl>
          </a:graphicData>
        </a:graphic>
      </p:graphicFrame>
      <p:sp>
        <p:nvSpPr>
          <p:cNvPr id="4" name="Content Placeholder 2"/>
          <p:cNvSpPr txBox="1">
            <a:spLocks/>
          </p:cNvSpPr>
          <p:nvPr/>
        </p:nvSpPr>
        <p:spPr>
          <a:xfrm>
            <a:off x="1295400" y="5138063"/>
            <a:ext cx="9601196" cy="870857"/>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buFont typeface="Arial"/>
              <a:buNone/>
            </a:pPr>
            <a:r>
              <a:rPr lang="en-US" dirty="0"/>
              <a:t>How can we translate the lesson objective into language that communicates its significance to students’ lives?</a:t>
            </a:r>
          </a:p>
        </p:txBody>
      </p:sp>
    </p:spTree>
    <p:extLst>
      <p:ext uri="{BB962C8B-B14F-4D97-AF65-F5344CB8AC3E}">
        <p14:creationId xmlns:p14="http://schemas.microsoft.com/office/powerpoint/2010/main" val="41828501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4000" dirty="0"/>
              <a:t>Planning Step 1: Connect the Overarching Essential Question to the Specific Lesson</a:t>
            </a:r>
          </a:p>
        </p:txBody>
      </p:sp>
      <p:sp>
        <p:nvSpPr>
          <p:cNvPr id="5" name="Content Placeholder 4"/>
          <p:cNvSpPr>
            <a:spLocks noGrp="1"/>
          </p:cNvSpPr>
          <p:nvPr>
            <p:ph idx="1"/>
          </p:nvPr>
        </p:nvSpPr>
        <p:spPr/>
        <p:txBody>
          <a:bodyPr>
            <a:normAutofit/>
          </a:bodyPr>
          <a:lstStyle/>
          <a:p>
            <a:pPr marL="0" indent="0">
              <a:buNone/>
            </a:pPr>
            <a:r>
              <a:rPr lang="en-US" sz="3600" dirty="0"/>
              <a:t>How does where you grow up affect the kind of education you receive, and how does that affect how well you can achieve your dreams?</a:t>
            </a:r>
          </a:p>
          <a:p>
            <a:pPr marL="0" indent="0">
              <a:buNone/>
            </a:pPr>
            <a:endParaRPr lang="en-US" sz="3600" dirty="0"/>
          </a:p>
        </p:txBody>
      </p:sp>
    </p:spTree>
    <p:extLst>
      <p:ext uri="{BB962C8B-B14F-4D97-AF65-F5344CB8AC3E}">
        <p14:creationId xmlns:p14="http://schemas.microsoft.com/office/powerpoint/2010/main" val="1958934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21865</TotalTime>
  <Words>846</Words>
  <Application>Microsoft Office PowerPoint</Application>
  <PresentationFormat>Widescreen</PresentationFormat>
  <Paragraphs>73</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Garamond</vt:lpstr>
      <vt:lpstr>Times New Roman</vt:lpstr>
      <vt:lpstr>Organic</vt:lpstr>
      <vt:lpstr>Linking Essential Questions to Engaging Lesson Objectives</vt:lpstr>
      <vt:lpstr>PowerPoint Presentation</vt:lpstr>
      <vt:lpstr>PowerPoint Presentation</vt:lpstr>
      <vt:lpstr>Where Are We Going?</vt:lpstr>
      <vt:lpstr>PowerPoint Presentation</vt:lpstr>
      <vt:lpstr>What Is an Essential Question?</vt:lpstr>
      <vt:lpstr>Examples of Essential Questions in Literature</vt:lpstr>
      <vt:lpstr>Lesson Objective Translation</vt:lpstr>
      <vt:lpstr>Planning Step 1: Connect the Overarching Essential Question to the Specific Lesson</vt:lpstr>
      <vt:lpstr>Planning Step 2: Rewrite Objective into Student-Friendly “I Can” Statements</vt:lpstr>
      <vt:lpstr>Planning Step 3: Connect Skill to  Students’ Lives</vt:lpstr>
      <vt:lpstr>Planning Step 4: How to Creatively Introduce Essential Question and Objective to Students</vt:lpstr>
      <vt:lpstr>Reactions, Comments, Questions?</vt:lpstr>
      <vt:lpstr>Pair-Share Activity</vt:lpstr>
      <vt:lpstr>PowerPoint Presentation</vt:lpstr>
    </vt:vector>
  </TitlesOfParts>
  <Company>CSOS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essential questions to guide instructions</dc:title>
  <dc:creator>Stephanie Fakharzadeh</dc:creator>
  <cp:lastModifiedBy>Emily Clark</cp:lastModifiedBy>
  <cp:revision>71</cp:revision>
  <dcterms:created xsi:type="dcterms:W3CDTF">2016-07-22T18:19:59Z</dcterms:created>
  <dcterms:modified xsi:type="dcterms:W3CDTF">2020-03-23T19:41:36Z</dcterms:modified>
</cp:coreProperties>
</file>