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85" r:id="rId2"/>
    <p:sldId id="286" r:id="rId3"/>
    <p:sldId id="287" r:id="rId4"/>
    <p:sldId id="288" r:id="rId5"/>
    <p:sldId id="284" r:id="rId6"/>
    <p:sldId id="290" r:id="rId7"/>
    <p:sldId id="280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76" autoAdjust="0"/>
    <p:restoredTop sz="94711" autoAdjust="0"/>
  </p:normalViewPr>
  <p:slideViewPr>
    <p:cSldViewPr snapToGrid="0">
      <p:cViewPr varScale="1">
        <p:scale>
          <a:sx n="80" d="100"/>
          <a:sy n="80" d="100"/>
        </p:scale>
        <p:origin x="19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0C29-D803-49CA-9A56-C6AD420DA0FF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A6782-CCF0-4922-8097-9F0F63302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opb/historydetectives/educator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bs.org/opb/historydetectives/educators/lessonplan/myth-of-the-west-the-battle-of-the-washit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3933" y="2142064"/>
            <a:ext cx="6815669" cy="1515533"/>
          </a:xfrm>
        </p:spPr>
        <p:txBody>
          <a:bodyPr/>
          <a:lstStyle/>
          <a:p>
            <a:r>
              <a:rPr lang="en-US" sz="4400" dirty="0"/>
              <a:t>Exploring Resources for Engaging Instruction in History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5756834"/>
            <a:ext cx="3095625" cy="904875"/>
          </a:xfrm>
          <a:prstGeom prst="rect">
            <a:avLst/>
          </a:prstGeom>
        </p:spPr>
      </p:pic>
      <p:pic>
        <p:nvPicPr>
          <p:cNvPr id="5" name="Picture 4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3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can we engage students actively in historical investigation?</a:t>
            </a:r>
          </a:p>
          <a:p>
            <a:r>
              <a:rPr lang="en-US" sz="2800" dirty="0"/>
              <a:t>How can we engage students in interacting with primary sources?</a:t>
            </a:r>
          </a:p>
          <a:p>
            <a:r>
              <a:rPr lang="en-US" sz="2800" dirty="0"/>
              <a:t>How can we support students in supporting their theories with evidence? </a:t>
            </a:r>
          </a:p>
        </p:txBody>
      </p:sp>
    </p:spTree>
    <p:extLst>
      <p:ext uri="{BB962C8B-B14F-4D97-AF65-F5344CB8AC3E}">
        <p14:creationId xmlns:p14="http://schemas.microsoft.com/office/powerpoint/2010/main" val="285072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PBS History Detectives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One great resource that has a variety of primary sources and different perspectives on the same event is from PBS: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http://www.pbs.org/opb/historydetectives/educators/</a:t>
            </a:r>
            <a:endParaRPr lang="en-US" sz="28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We will take some time now to review one of their lesson plans and sources and determine how we could adapt it to our classroom</a:t>
            </a:r>
          </a:p>
        </p:txBody>
      </p:sp>
    </p:spTree>
    <p:extLst>
      <p:ext uri="{BB962C8B-B14F-4D97-AF65-F5344CB8AC3E}">
        <p14:creationId xmlns:p14="http://schemas.microsoft.com/office/powerpoint/2010/main" val="214289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3778"/>
            <a:ext cx="12192000" cy="1597691"/>
          </a:xfrm>
        </p:spPr>
        <p:txBody>
          <a:bodyPr>
            <a:normAutofit/>
          </a:bodyPr>
          <a:lstStyle/>
          <a:p>
            <a:r>
              <a:rPr lang="en-US" sz="3600" b="1" dirty="0"/>
              <a:t>Using “Myth of the West: The Battle of the Washita”</a:t>
            </a:r>
            <a:br>
              <a:rPr lang="en-US" sz="3600" b="1" dirty="0"/>
            </a:br>
            <a:r>
              <a:rPr lang="en-US" sz="2400" dirty="0"/>
              <a:t>From PBS History Detectives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275" y="5206684"/>
            <a:ext cx="10860139" cy="112638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6000" dirty="0">
                <a:hlinkClick r:id="rId2"/>
              </a:rPr>
              <a:t>https://www.pbs.org/opb/historydetectives/educators/lessonplan/myth-of-the-west-the-battle-of-the-washita/</a:t>
            </a:r>
            <a:endParaRPr lang="en-US" sz="6000" dirty="0"/>
          </a:p>
        </p:txBody>
      </p:sp>
      <p:pic>
        <p:nvPicPr>
          <p:cNvPr id="1026" name="Picture 2" descr="Image result for pbs history detectives images">
            <a:extLst>
              <a:ext uri="{FF2B5EF4-FFF2-40B4-BE49-F238E27FC236}">
                <a16:creationId xmlns:a16="http://schemas.microsoft.com/office/drawing/2014/main" id="{C0B5F529-AD82-4737-9326-47CED59C8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68" y="2560320"/>
            <a:ext cx="4888089" cy="26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bs history detectives images">
            <a:extLst>
              <a:ext uri="{FF2B5EF4-FFF2-40B4-BE49-F238E27FC236}">
                <a16:creationId xmlns:a16="http://schemas.microsoft.com/office/drawing/2014/main" id="{153BC9D9-0278-4230-97AB-E8CC29EB3A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82" y="2555590"/>
            <a:ext cx="4718050" cy="26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09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</a:t>
            </a:r>
            <a:br>
              <a:rPr lang="en-US" dirty="0"/>
            </a:br>
            <a:r>
              <a:rPr lang="en-US" dirty="0"/>
              <a:t>“Battle of the Washita”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Teaching Tools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planning tools</a:t>
            </a:r>
          </a:p>
          <a:p>
            <a:r>
              <a:rPr lang="en-US" dirty="0"/>
              <a:t>Chief Black Kettle video</a:t>
            </a:r>
          </a:p>
          <a:p>
            <a:r>
              <a:rPr lang="en-US" dirty="0"/>
              <a:t>The Rhetoric and Reality of Manifest Destiny  (student assignment reproducible)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 Documents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Images of Manifest Destiny and the Indian Wars (art images from Library of Congress)</a:t>
            </a:r>
          </a:p>
          <a:p>
            <a:r>
              <a:rPr lang="en-US" dirty="0"/>
              <a:t>The Prairie Traveler:  A Handbook for Overland Expeditions (1859)</a:t>
            </a:r>
          </a:p>
        </p:txBody>
      </p:sp>
    </p:spTree>
    <p:extLst>
      <p:ext uri="{BB962C8B-B14F-4D97-AF65-F5344CB8AC3E}">
        <p14:creationId xmlns:p14="http://schemas.microsoft.com/office/powerpoint/2010/main" val="81183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1A4C-9ACE-4998-8287-A1E963FD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C0B6A-1D78-4AF7-8A37-2848D2BB9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like about these resources?  Dislike?</a:t>
            </a:r>
          </a:p>
          <a:p>
            <a:r>
              <a:rPr lang="en-US" dirty="0"/>
              <a:t>How would lessons using these resources work in your classroom (when you are teaching 19</a:t>
            </a:r>
            <a:r>
              <a:rPr lang="en-US" baseline="30000" dirty="0"/>
              <a:t>th</a:t>
            </a:r>
            <a:r>
              <a:rPr lang="en-US" dirty="0"/>
              <a:t> century American history)?  How would your students respond to them?  How might they have to be adapted or changed?</a:t>
            </a:r>
          </a:p>
          <a:p>
            <a:r>
              <a:rPr lang="en-US" dirty="0"/>
              <a:t>What barriers do you perceive in using resources like this?  How could those barriers be addressed?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7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Explore:  Identify an upcoming topic you will be teaching that aligns with one of the lesson plans/sources from the PBS site</a:t>
            </a:r>
          </a:p>
          <a:p>
            <a:r>
              <a:rPr lang="en-US" sz="2800" dirty="0"/>
              <a:t>Adapt:  How will the lesson and sources need to be changed to fit students?</a:t>
            </a:r>
          </a:p>
          <a:p>
            <a:pPr lvl="1"/>
            <a:r>
              <a:rPr lang="en-US" sz="2400" dirty="0"/>
              <a:t>Considerations:  time constraints, reading level, language barriers, source format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Reflection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can I use resources like this to help engage students in learning history?</a:t>
            </a:r>
          </a:p>
          <a:p>
            <a:r>
              <a:rPr lang="en-US" sz="2800" dirty="0"/>
              <a:t>What steps do I need to take to design engaging and effective lesson plans for my students? </a:t>
            </a:r>
          </a:p>
          <a:p>
            <a:r>
              <a:rPr lang="en-US" sz="2800" dirty="0"/>
              <a:t>With whom will I discuss this more?</a:t>
            </a:r>
          </a:p>
        </p:txBody>
      </p:sp>
    </p:spTree>
    <p:extLst>
      <p:ext uri="{BB962C8B-B14F-4D97-AF65-F5344CB8AC3E}">
        <p14:creationId xmlns:p14="http://schemas.microsoft.com/office/powerpoint/2010/main" val="289845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23619</TotalTime>
  <Words>343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Exploring Resources for Engaging Instruction in History</vt:lpstr>
      <vt:lpstr>Guiding Questions</vt:lpstr>
      <vt:lpstr>Exploring PBS History Detectives </vt:lpstr>
      <vt:lpstr>Using “Myth of the West: The Battle of the Washita” From PBS History Detectives</vt:lpstr>
      <vt:lpstr>Exploring  “Battle of the Washita” Resources</vt:lpstr>
      <vt:lpstr>Group Discussion</vt:lpstr>
      <vt:lpstr>Group Exercise</vt:lpstr>
      <vt:lpstr>Teacher Reflection Questions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or Fiction?  Distinguishing Fake News from Real News</dc:title>
  <dc:creator>Martha Mac Iver</dc:creator>
  <cp:lastModifiedBy>Emily Clark</cp:lastModifiedBy>
  <cp:revision>1477</cp:revision>
  <dcterms:created xsi:type="dcterms:W3CDTF">2017-02-22T14:50:41Z</dcterms:created>
  <dcterms:modified xsi:type="dcterms:W3CDTF">2020-06-15T19:12:44Z</dcterms:modified>
</cp:coreProperties>
</file>