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37"/>
  </p:notesMasterIdLst>
  <p:handoutMasterIdLst>
    <p:handoutMasterId r:id="rId38"/>
  </p:handout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57" r:id="rId19"/>
    <p:sldId id="398" r:id="rId20"/>
    <p:sldId id="399" r:id="rId21"/>
    <p:sldId id="400" r:id="rId22"/>
    <p:sldId id="401" r:id="rId23"/>
    <p:sldId id="385" r:id="rId24"/>
    <p:sldId id="402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 Mac Iver" initials="MMI" lastIdx="2" clrIdx="0">
    <p:extLst>
      <p:ext uri="{19B8F6BF-5375-455C-9EA6-DF929625EA0E}">
        <p15:presenceInfo xmlns:p15="http://schemas.microsoft.com/office/powerpoint/2012/main" userId="S-1-5-21-1214440339-484763869-725345543-110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1628" autoAdjust="0"/>
  </p:normalViewPr>
  <p:slideViewPr>
    <p:cSldViewPr snapToGrid="0">
      <p:cViewPr varScale="1">
        <p:scale>
          <a:sx n="83" d="100"/>
          <a:sy n="83" d="100"/>
        </p:scale>
        <p:origin x="126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19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A0F2D-1304-43F1-A396-69D61180E1CC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5F5441C-6A4D-4D11-9169-A8061609F913}">
      <dgm:prSet custT="1"/>
      <dgm:spPr/>
      <dgm:t>
        <a:bodyPr/>
        <a:lstStyle/>
        <a:p>
          <a:pPr rtl="0"/>
          <a:r>
            <a:rPr lang="en-US" sz="4800" baseline="0" dirty="0" smtClean="0"/>
            <a:t>Define</a:t>
          </a:r>
          <a:endParaRPr lang="en-US" sz="4800" dirty="0"/>
        </a:p>
      </dgm:t>
    </dgm:pt>
    <dgm:pt modelId="{6CAB2283-93A4-4ABC-BD7B-FFF8967054EB}" type="parTrans" cxnId="{CEBDC3CE-2F4E-48E7-B2D6-1D7322809AB2}">
      <dgm:prSet/>
      <dgm:spPr/>
      <dgm:t>
        <a:bodyPr/>
        <a:lstStyle/>
        <a:p>
          <a:endParaRPr lang="en-US"/>
        </a:p>
      </dgm:t>
    </dgm:pt>
    <dgm:pt modelId="{17097319-9235-4EA0-8898-FA6D0BA9DC73}" type="sibTrans" cxnId="{CEBDC3CE-2F4E-48E7-B2D6-1D7322809AB2}">
      <dgm:prSet/>
      <dgm:spPr/>
      <dgm:t>
        <a:bodyPr/>
        <a:lstStyle/>
        <a:p>
          <a:endParaRPr lang="en-US"/>
        </a:p>
      </dgm:t>
    </dgm:pt>
    <dgm:pt modelId="{B1D31173-7691-4080-ABC1-1A09F2A0A2D4}">
      <dgm:prSet/>
      <dgm:spPr/>
      <dgm:t>
        <a:bodyPr/>
        <a:lstStyle/>
        <a:p>
          <a:pPr rtl="0"/>
          <a:endParaRPr lang="en-US" dirty="0"/>
        </a:p>
      </dgm:t>
    </dgm:pt>
    <dgm:pt modelId="{8EDEFE26-D7E4-4ECD-877E-16A2988A93A0}" type="parTrans" cxnId="{99006E22-99B5-43A1-A210-0EF5C3909AEA}">
      <dgm:prSet/>
      <dgm:spPr/>
      <dgm:t>
        <a:bodyPr/>
        <a:lstStyle/>
        <a:p>
          <a:endParaRPr lang="en-US"/>
        </a:p>
      </dgm:t>
    </dgm:pt>
    <dgm:pt modelId="{CAEA1AA8-EBB0-4CC7-B83F-CBE5DF30D0A2}" type="sibTrans" cxnId="{99006E22-99B5-43A1-A210-0EF5C3909AEA}">
      <dgm:prSet/>
      <dgm:spPr/>
      <dgm:t>
        <a:bodyPr/>
        <a:lstStyle/>
        <a:p>
          <a:endParaRPr lang="en-US"/>
        </a:p>
      </dgm:t>
    </dgm:pt>
    <dgm:pt modelId="{5E6B4B3B-182E-4D5B-9A13-6ECF1268C159}">
      <dgm:prSet custT="1"/>
      <dgm:spPr/>
      <dgm:t>
        <a:bodyPr/>
        <a:lstStyle/>
        <a:p>
          <a:pPr rtl="0"/>
          <a:r>
            <a:rPr lang="en-US" sz="4800" baseline="0" dirty="0" smtClean="0"/>
            <a:t>Design</a:t>
          </a:r>
          <a:endParaRPr lang="en-US" sz="4800" dirty="0"/>
        </a:p>
      </dgm:t>
    </dgm:pt>
    <dgm:pt modelId="{B00F54D7-5805-4EAA-B7E5-CF9C2F949587}" type="parTrans" cxnId="{494C69B0-4B57-4D67-A86D-D6F2D6BCE169}">
      <dgm:prSet/>
      <dgm:spPr/>
      <dgm:t>
        <a:bodyPr/>
        <a:lstStyle/>
        <a:p>
          <a:endParaRPr lang="en-US"/>
        </a:p>
      </dgm:t>
    </dgm:pt>
    <dgm:pt modelId="{E6BC2591-8E37-4C31-9A80-E4F0811A1062}" type="sibTrans" cxnId="{494C69B0-4B57-4D67-A86D-D6F2D6BCE169}">
      <dgm:prSet/>
      <dgm:spPr/>
      <dgm:t>
        <a:bodyPr/>
        <a:lstStyle/>
        <a:p>
          <a:endParaRPr lang="en-US"/>
        </a:p>
      </dgm:t>
    </dgm:pt>
    <dgm:pt modelId="{79D48E25-44EA-430B-95D0-1A81CF24029A}">
      <dgm:prSet/>
      <dgm:spPr/>
      <dgm:t>
        <a:bodyPr/>
        <a:lstStyle/>
        <a:p>
          <a:pPr rtl="0"/>
          <a:endParaRPr lang="en-US" dirty="0"/>
        </a:p>
      </dgm:t>
    </dgm:pt>
    <dgm:pt modelId="{E5973A61-C376-4795-A21A-DE2514342A96}" type="parTrans" cxnId="{D4E38667-8915-4B0E-9FF5-445B88B83445}">
      <dgm:prSet/>
      <dgm:spPr/>
      <dgm:t>
        <a:bodyPr/>
        <a:lstStyle/>
        <a:p>
          <a:endParaRPr lang="en-US"/>
        </a:p>
      </dgm:t>
    </dgm:pt>
    <dgm:pt modelId="{002A2604-A911-4AA1-82D9-A67BA77E30C3}" type="sibTrans" cxnId="{D4E38667-8915-4B0E-9FF5-445B88B83445}">
      <dgm:prSet/>
      <dgm:spPr/>
      <dgm:t>
        <a:bodyPr/>
        <a:lstStyle/>
        <a:p>
          <a:endParaRPr lang="en-US"/>
        </a:p>
      </dgm:t>
    </dgm:pt>
    <dgm:pt modelId="{447BFC4A-262D-443A-8AA7-B0AC2147A7E1}">
      <dgm:prSet custT="1"/>
      <dgm:spPr/>
      <dgm:t>
        <a:bodyPr/>
        <a:lstStyle/>
        <a:p>
          <a:pPr rtl="0"/>
          <a:r>
            <a:rPr lang="en-US" sz="4800" baseline="0" dirty="0" smtClean="0"/>
            <a:t>Do</a:t>
          </a:r>
          <a:endParaRPr lang="en-US" sz="5600" dirty="0"/>
        </a:p>
      </dgm:t>
    </dgm:pt>
    <dgm:pt modelId="{C0AAF11C-7D34-4531-83C9-04F2BDDE11D8}" type="parTrans" cxnId="{587037A3-6654-4A8D-83D9-07EA5A9F9463}">
      <dgm:prSet/>
      <dgm:spPr/>
      <dgm:t>
        <a:bodyPr/>
        <a:lstStyle/>
        <a:p>
          <a:endParaRPr lang="en-US"/>
        </a:p>
      </dgm:t>
    </dgm:pt>
    <dgm:pt modelId="{8CF00948-3896-44B6-9A0E-34C0E5483682}" type="sibTrans" cxnId="{587037A3-6654-4A8D-83D9-07EA5A9F9463}">
      <dgm:prSet/>
      <dgm:spPr/>
      <dgm:t>
        <a:bodyPr/>
        <a:lstStyle/>
        <a:p>
          <a:endParaRPr lang="en-US"/>
        </a:p>
      </dgm:t>
    </dgm:pt>
    <dgm:pt modelId="{585A1068-8A68-44DD-B515-F115AE549B31}">
      <dgm:prSet/>
      <dgm:spPr/>
      <dgm:t>
        <a:bodyPr/>
        <a:lstStyle/>
        <a:p>
          <a:pPr rtl="0"/>
          <a:endParaRPr lang="en-US" dirty="0"/>
        </a:p>
      </dgm:t>
    </dgm:pt>
    <dgm:pt modelId="{4B269C6D-B5AE-4419-BEB5-784AC3FF562C}" type="parTrans" cxnId="{90ABBD32-AD9A-464D-8253-FDC122BAB1BD}">
      <dgm:prSet/>
      <dgm:spPr/>
      <dgm:t>
        <a:bodyPr/>
        <a:lstStyle/>
        <a:p>
          <a:endParaRPr lang="en-US"/>
        </a:p>
      </dgm:t>
    </dgm:pt>
    <dgm:pt modelId="{FC4CEC6E-FD51-477F-95D1-0F892C15D235}" type="sibTrans" cxnId="{90ABBD32-AD9A-464D-8253-FDC122BAB1BD}">
      <dgm:prSet/>
      <dgm:spPr/>
      <dgm:t>
        <a:bodyPr/>
        <a:lstStyle/>
        <a:p>
          <a:endParaRPr lang="en-US"/>
        </a:p>
      </dgm:t>
    </dgm:pt>
    <dgm:pt modelId="{E45091D7-2FFF-4DE5-8809-62610061D1AB}">
      <dgm:prSet custT="1"/>
      <dgm:spPr/>
      <dgm:t>
        <a:bodyPr/>
        <a:lstStyle/>
        <a:p>
          <a:pPr rtl="0"/>
          <a:r>
            <a:rPr lang="en-US" sz="4800" baseline="0" dirty="0" smtClean="0"/>
            <a:t>Debrief</a:t>
          </a:r>
          <a:endParaRPr lang="en-US" sz="5600" dirty="0"/>
        </a:p>
      </dgm:t>
    </dgm:pt>
    <dgm:pt modelId="{50C739AF-0129-478C-8A69-AA32A1F0E6A8}" type="parTrans" cxnId="{50A2BD6C-F422-4F0F-A4EF-74A0892F59E2}">
      <dgm:prSet/>
      <dgm:spPr/>
      <dgm:t>
        <a:bodyPr/>
        <a:lstStyle/>
        <a:p>
          <a:endParaRPr lang="en-US"/>
        </a:p>
      </dgm:t>
    </dgm:pt>
    <dgm:pt modelId="{FA98FA71-0B92-41C7-99B8-29B92EA4189E}" type="sibTrans" cxnId="{50A2BD6C-F422-4F0F-A4EF-74A0892F59E2}">
      <dgm:prSet/>
      <dgm:spPr/>
      <dgm:t>
        <a:bodyPr/>
        <a:lstStyle/>
        <a:p>
          <a:endParaRPr lang="en-US"/>
        </a:p>
      </dgm:t>
    </dgm:pt>
    <dgm:pt modelId="{6AD67611-856F-4D83-AE52-8292D7DA7A2B}">
      <dgm:prSet/>
      <dgm:spPr/>
      <dgm:t>
        <a:bodyPr/>
        <a:lstStyle/>
        <a:p>
          <a:pPr rtl="0"/>
          <a:endParaRPr lang="en-US" dirty="0"/>
        </a:p>
      </dgm:t>
    </dgm:pt>
    <dgm:pt modelId="{AA890306-6E97-4A77-A212-E563CD72DA2E}" type="parTrans" cxnId="{AA8868CA-8F6C-4CC8-8C04-EDBDA92AA9DA}">
      <dgm:prSet/>
      <dgm:spPr/>
      <dgm:t>
        <a:bodyPr/>
        <a:lstStyle/>
        <a:p>
          <a:endParaRPr lang="en-US"/>
        </a:p>
      </dgm:t>
    </dgm:pt>
    <dgm:pt modelId="{E6052EF2-4336-44AF-AB44-00D51A76CFDD}" type="sibTrans" cxnId="{AA8868CA-8F6C-4CC8-8C04-EDBDA92AA9DA}">
      <dgm:prSet/>
      <dgm:spPr/>
      <dgm:t>
        <a:bodyPr/>
        <a:lstStyle/>
        <a:p>
          <a:endParaRPr lang="en-US"/>
        </a:p>
      </dgm:t>
    </dgm:pt>
    <dgm:pt modelId="{43AC9E0B-3031-4714-BA79-8B09FE57E4F0}" type="pres">
      <dgm:prSet presAssocID="{C61A0F2D-1304-43F1-A396-69D61180E1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E54E12-259D-4CC5-9CD6-CC319FD65C75}" type="pres">
      <dgm:prSet presAssocID="{D5F5441C-6A4D-4D11-9169-A8061609F913}" presName="linNode" presStyleCnt="0"/>
      <dgm:spPr/>
    </dgm:pt>
    <dgm:pt modelId="{D455D380-F2FD-4282-A7E3-1F4D6CE5535F}" type="pres">
      <dgm:prSet presAssocID="{D5F5441C-6A4D-4D11-9169-A8061609F913}" presName="parentText" presStyleLbl="node1" presStyleIdx="0" presStyleCnt="4" custLinFactNeighborX="-142" custLinFactNeighborY="9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EA758-5BCD-481C-B4D8-7E62C29CDA53}" type="pres">
      <dgm:prSet presAssocID="{D5F5441C-6A4D-4D11-9169-A8061609F91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58CA9-51EB-465C-94EE-1101BA397BC2}" type="pres">
      <dgm:prSet presAssocID="{17097319-9235-4EA0-8898-FA6D0BA9DC73}" presName="sp" presStyleCnt="0"/>
      <dgm:spPr/>
    </dgm:pt>
    <dgm:pt modelId="{F390B67C-3E9A-44A4-954A-00668CC0BF6D}" type="pres">
      <dgm:prSet presAssocID="{5E6B4B3B-182E-4D5B-9A13-6ECF1268C159}" presName="linNode" presStyleCnt="0"/>
      <dgm:spPr/>
    </dgm:pt>
    <dgm:pt modelId="{27ACFDA0-16C0-4D87-B979-C16DE3D8393E}" type="pres">
      <dgm:prSet presAssocID="{5E6B4B3B-182E-4D5B-9A13-6ECF1268C159}" presName="parentText" presStyleLbl="node1" presStyleIdx="1" presStyleCnt="4" custLinFactNeighborX="-1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35938-7A6B-41EB-831F-9E08770D120F}" type="pres">
      <dgm:prSet presAssocID="{5E6B4B3B-182E-4D5B-9A13-6ECF1268C15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454CA-07B3-45C9-84E9-07F4AD1F5951}" type="pres">
      <dgm:prSet presAssocID="{E6BC2591-8E37-4C31-9A80-E4F0811A1062}" presName="sp" presStyleCnt="0"/>
      <dgm:spPr/>
    </dgm:pt>
    <dgm:pt modelId="{AF8FAAEE-D6B1-4127-BFBA-36A1E0751EF9}" type="pres">
      <dgm:prSet presAssocID="{447BFC4A-262D-443A-8AA7-B0AC2147A7E1}" presName="linNode" presStyleCnt="0"/>
      <dgm:spPr/>
    </dgm:pt>
    <dgm:pt modelId="{7FB03704-CCF7-44F0-945E-8FDC655D3920}" type="pres">
      <dgm:prSet presAssocID="{447BFC4A-262D-443A-8AA7-B0AC2147A7E1}" presName="parentText" presStyleLbl="node1" presStyleIdx="2" presStyleCnt="4" custLinFactNeighborX="-284" custLinFactNeighborY="-10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156DB-CC1F-42D6-BA36-46985E44B256}" type="pres">
      <dgm:prSet presAssocID="{447BFC4A-262D-443A-8AA7-B0AC2147A7E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A00F-DFF6-4C27-B86B-1A33DDC231F0}" type="pres">
      <dgm:prSet presAssocID="{8CF00948-3896-44B6-9A0E-34C0E5483682}" presName="sp" presStyleCnt="0"/>
      <dgm:spPr/>
    </dgm:pt>
    <dgm:pt modelId="{F63F883C-DF94-46A4-9B3B-C9EE716B55CC}" type="pres">
      <dgm:prSet presAssocID="{E45091D7-2FFF-4DE5-8809-62610061D1AB}" presName="linNode" presStyleCnt="0"/>
      <dgm:spPr/>
    </dgm:pt>
    <dgm:pt modelId="{95EEFC1C-7E72-4CCC-AE73-C4719DDC09A7}" type="pres">
      <dgm:prSet presAssocID="{E45091D7-2FFF-4DE5-8809-62610061D1AB}" presName="parentText" presStyleLbl="node1" presStyleIdx="3" presStyleCnt="4" custLinFactNeighborX="-1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76E57-AC65-4F94-A6D8-4F90C6493419}" type="pres">
      <dgm:prSet presAssocID="{E45091D7-2FFF-4DE5-8809-62610061D1A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F27C5C-9A49-4CA6-B47A-B8210409277B}" type="presOf" srcId="{585A1068-8A68-44DD-B515-F115AE549B31}" destId="{468156DB-CC1F-42D6-BA36-46985E44B256}" srcOrd="0" destOrd="0" presId="urn:microsoft.com/office/officeart/2005/8/layout/vList5"/>
    <dgm:cxn modelId="{8594E21D-F1D2-45F0-9A36-D3AFB3C06179}" type="presOf" srcId="{B1D31173-7691-4080-ABC1-1A09F2A0A2D4}" destId="{E1DEA758-5BCD-481C-B4D8-7E62C29CDA53}" srcOrd="0" destOrd="0" presId="urn:microsoft.com/office/officeart/2005/8/layout/vList5"/>
    <dgm:cxn modelId="{3FA547A7-6035-411D-B3FC-0BAA4755C9F2}" type="presOf" srcId="{D5F5441C-6A4D-4D11-9169-A8061609F913}" destId="{D455D380-F2FD-4282-A7E3-1F4D6CE5535F}" srcOrd="0" destOrd="0" presId="urn:microsoft.com/office/officeart/2005/8/layout/vList5"/>
    <dgm:cxn modelId="{99006E22-99B5-43A1-A210-0EF5C3909AEA}" srcId="{D5F5441C-6A4D-4D11-9169-A8061609F913}" destId="{B1D31173-7691-4080-ABC1-1A09F2A0A2D4}" srcOrd="0" destOrd="0" parTransId="{8EDEFE26-D7E4-4ECD-877E-16A2988A93A0}" sibTransId="{CAEA1AA8-EBB0-4CC7-B83F-CBE5DF30D0A2}"/>
    <dgm:cxn modelId="{D04DDD83-6758-4FE7-A78A-7AF6D592A356}" type="presOf" srcId="{79D48E25-44EA-430B-95D0-1A81CF24029A}" destId="{F7935938-7A6B-41EB-831F-9E08770D120F}" srcOrd="0" destOrd="0" presId="urn:microsoft.com/office/officeart/2005/8/layout/vList5"/>
    <dgm:cxn modelId="{0D950A0D-0E25-4985-9C74-E42A22E6FFBA}" type="presOf" srcId="{6AD67611-856F-4D83-AE52-8292D7DA7A2B}" destId="{BE676E57-AC65-4F94-A6D8-4F90C6493419}" srcOrd="0" destOrd="0" presId="urn:microsoft.com/office/officeart/2005/8/layout/vList5"/>
    <dgm:cxn modelId="{9D1CFF76-A540-4D70-A2CD-9727DE23B201}" type="presOf" srcId="{447BFC4A-262D-443A-8AA7-B0AC2147A7E1}" destId="{7FB03704-CCF7-44F0-945E-8FDC655D3920}" srcOrd="0" destOrd="0" presId="urn:microsoft.com/office/officeart/2005/8/layout/vList5"/>
    <dgm:cxn modelId="{587037A3-6654-4A8D-83D9-07EA5A9F9463}" srcId="{C61A0F2D-1304-43F1-A396-69D61180E1CC}" destId="{447BFC4A-262D-443A-8AA7-B0AC2147A7E1}" srcOrd="2" destOrd="0" parTransId="{C0AAF11C-7D34-4531-83C9-04F2BDDE11D8}" sibTransId="{8CF00948-3896-44B6-9A0E-34C0E5483682}"/>
    <dgm:cxn modelId="{90ABBD32-AD9A-464D-8253-FDC122BAB1BD}" srcId="{447BFC4A-262D-443A-8AA7-B0AC2147A7E1}" destId="{585A1068-8A68-44DD-B515-F115AE549B31}" srcOrd="0" destOrd="0" parTransId="{4B269C6D-B5AE-4419-BEB5-784AC3FF562C}" sibTransId="{FC4CEC6E-FD51-477F-95D1-0F892C15D235}"/>
    <dgm:cxn modelId="{2A954BB2-E19E-4586-A6C9-0B4D46A552B0}" type="presOf" srcId="{5E6B4B3B-182E-4D5B-9A13-6ECF1268C159}" destId="{27ACFDA0-16C0-4D87-B979-C16DE3D8393E}" srcOrd="0" destOrd="0" presId="urn:microsoft.com/office/officeart/2005/8/layout/vList5"/>
    <dgm:cxn modelId="{494C69B0-4B57-4D67-A86D-D6F2D6BCE169}" srcId="{C61A0F2D-1304-43F1-A396-69D61180E1CC}" destId="{5E6B4B3B-182E-4D5B-9A13-6ECF1268C159}" srcOrd="1" destOrd="0" parTransId="{B00F54D7-5805-4EAA-B7E5-CF9C2F949587}" sibTransId="{E6BC2591-8E37-4C31-9A80-E4F0811A1062}"/>
    <dgm:cxn modelId="{5F717437-5F11-4BFF-82CA-2CB24638643D}" type="presOf" srcId="{E45091D7-2FFF-4DE5-8809-62610061D1AB}" destId="{95EEFC1C-7E72-4CCC-AE73-C4719DDC09A7}" srcOrd="0" destOrd="0" presId="urn:microsoft.com/office/officeart/2005/8/layout/vList5"/>
    <dgm:cxn modelId="{D4E38667-8915-4B0E-9FF5-445B88B83445}" srcId="{5E6B4B3B-182E-4D5B-9A13-6ECF1268C159}" destId="{79D48E25-44EA-430B-95D0-1A81CF24029A}" srcOrd="0" destOrd="0" parTransId="{E5973A61-C376-4795-A21A-DE2514342A96}" sibTransId="{002A2604-A911-4AA1-82D9-A67BA77E30C3}"/>
    <dgm:cxn modelId="{C544201E-42C8-4372-B615-EA721A098FE3}" type="presOf" srcId="{C61A0F2D-1304-43F1-A396-69D61180E1CC}" destId="{43AC9E0B-3031-4714-BA79-8B09FE57E4F0}" srcOrd="0" destOrd="0" presId="urn:microsoft.com/office/officeart/2005/8/layout/vList5"/>
    <dgm:cxn modelId="{AA8868CA-8F6C-4CC8-8C04-EDBDA92AA9DA}" srcId="{E45091D7-2FFF-4DE5-8809-62610061D1AB}" destId="{6AD67611-856F-4D83-AE52-8292D7DA7A2B}" srcOrd="0" destOrd="0" parTransId="{AA890306-6E97-4A77-A212-E563CD72DA2E}" sibTransId="{E6052EF2-4336-44AF-AB44-00D51A76CFDD}"/>
    <dgm:cxn modelId="{50A2BD6C-F422-4F0F-A4EF-74A0892F59E2}" srcId="{C61A0F2D-1304-43F1-A396-69D61180E1CC}" destId="{E45091D7-2FFF-4DE5-8809-62610061D1AB}" srcOrd="3" destOrd="0" parTransId="{50C739AF-0129-478C-8A69-AA32A1F0E6A8}" sibTransId="{FA98FA71-0B92-41C7-99B8-29B92EA4189E}"/>
    <dgm:cxn modelId="{CEBDC3CE-2F4E-48E7-B2D6-1D7322809AB2}" srcId="{C61A0F2D-1304-43F1-A396-69D61180E1CC}" destId="{D5F5441C-6A4D-4D11-9169-A8061609F913}" srcOrd="0" destOrd="0" parTransId="{6CAB2283-93A4-4ABC-BD7B-FFF8967054EB}" sibTransId="{17097319-9235-4EA0-8898-FA6D0BA9DC73}"/>
    <dgm:cxn modelId="{3FED01B9-F761-48EC-BB68-266FE77990F4}" type="presParOf" srcId="{43AC9E0B-3031-4714-BA79-8B09FE57E4F0}" destId="{BDE54E12-259D-4CC5-9CD6-CC319FD65C75}" srcOrd="0" destOrd="0" presId="urn:microsoft.com/office/officeart/2005/8/layout/vList5"/>
    <dgm:cxn modelId="{5229433F-39ED-42A5-B1D9-974ED2732CFD}" type="presParOf" srcId="{BDE54E12-259D-4CC5-9CD6-CC319FD65C75}" destId="{D455D380-F2FD-4282-A7E3-1F4D6CE5535F}" srcOrd="0" destOrd="0" presId="urn:microsoft.com/office/officeart/2005/8/layout/vList5"/>
    <dgm:cxn modelId="{340F17F8-263B-4336-90F8-F94EF1138573}" type="presParOf" srcId="{BDE54E12-259D-4CC5-9CD6-CC319FD65C75}" destId="{E1DEA758-5BCD-481C-B4D8-7E62C29CDA53}" srcOrd="1" destOrd="0" presId="urn:microsoft.com/office/officeart/2005/8/layout/vList5"/>
    <dgm:cxn modelId="{76589FEF-EAD7-40DC-B490-590BE2549F6B}" type="presParOf" srcId="{43AC9E0B-3031-4714-BA79-8B09FE57E4F0}" destId="{41B58CA9-51EB-465C-94EE-1101BA397BC2}" srcOrd="1" destOrd="0" presId="urn:microsoft.com/office/officeart/2005/8/layout/vList5"/>
    <dgm:cxn modelId="{DC01FBC8-7D86-433A-8A71-8C639400E99C}" type="presParOf" srcId="{43AC9E0B-3031-4714-BA79-8B09FE57E4F0}" destId="{F390B67C-3E9A-44A4-954A-00668CC0BF6D}" srcOrd="2" destOrd="0" presId="urn:microsoft.com/office/officeart/2005/8/layout/vList5"/>
    <dgm:cxn modelId="{73D5BEEE-F1DE-4ACD-B1FA-8E0A1FA36135}" type="presParOf" srcId="{F390B67C-3E9A-44A4-954A-00668CC0BF6D}" destId="{27ACFDA0-16C0-4D87-B979-C16DE3D8393E}" srcOrd="0" destOrd="0" presId="urn:microsoft.com/office/officeart/2005/8/layout/vList5"/>
    <dgm:cxn modelId="{095713B1-1038-4CDB-82C1-18567B3D8E22}" type="presParOf" srcId="{F390B67C-3E9A-44A4-954A-00668CC0BF6D}" destId="{F7935938-7A6B-41EB-831F-9E08770D120F}" srcOrd="1" destOrd="0" presId="urn:microsoft.com/office/officeart/2005/8/layout/vList5"/>
    <dgm:cxn modelId="{6EF7BD72-4BFA-4773-871B-B09FD3184057}" type="presParOf" srcId="{43AC9E0B-3031-4714-BA79-8B09FE57E4F0}" destId="{FD8454CA-07B3-45C9-84E9-07F4AD1F5951}" srcOrd="3" destOrd="0" presId="urn:microsoft.com/office/officeart/2005/8/layout/vList5"/>
    <dgm:cxn modelId="{CE64CB03-FD99-451C-AECC-C8620A4003A4}" type="presParOf" srcId="{43AC9E0B-3031-4714-BA79-8B09FE57E4F0}" destId="{AF8FAAEE-D6B1-4127-BFBA-36A1E0751EF9}" srcOrd="4" destOrd="0" presId="urn:microsoft.com/office/officeart/2005/8/layout/vList5"/>
    <dgm:cxn modelId="{029E2751-D7DF-47B6-BFF1-DDE9480E9150}" type="presParOf" srcId="{AF8FAAEE-D6B1-4127-BFBA-36A1E0751EF9}" destId="{7FB03704-CCF7-44F0-945E-8FDC655D3920}" srcOrd="0" destOrd="0" presId="urn:microsoft.com/office/officeart/2005/8/layout/vList5"/>
    <dgm:cxn modelId="{791A3CA9-3616-4C15-ABF7-5DA40F03F83A}" type="presParOf" srcId="{AF8FAAEE-D6B1-4127-BFBA-36A1E0751EF9}" destId="{468156DB-CC1F-42D6-BA36-46985E44B256}" srcOrd="1" destOrd="0" presId="urn:microsoft.com/office/officeart/2005/8/layout/vList5"/>
    <dgm:cxn modelId="{ADBB4E0D-03B2-4EDC-92B0-21E3426832EA}" type="presParOf" srcId="{43AC9E0B-3031-4714-BA79-8B09FE57E4F0}" destId="{11EBA00F-DFF6-4C27-B86B-1A33DDC231F0}" srcOrd="5" destOrd="0" presId="urn:microsoft.com/office/officeart/2005/8/layout/vList5"/>
    <dgm:cxn modelId="{2FBD408F-0680-4441-9406-9651DEF62CDD}" type="presParOf" srcId="{43AC9E0B-3031-4714-BA79-8B09FE57E4F0}" destId="{F63F883C-DF94-46A4-9B3B-C9EE716B55CC}" srcOrd="6" destOrd="0" presId="urn:microsoft.com/office/officeart/2005/8/layout/vList5"/>
    <dgm:cxn modelId="{3F79A2DA-C962-430D-8636-71D57F6ECD13}" type="presParOf" srcId="{F63F883C-DF94-46A4-9B3B-C9EE716B55CC}" destId="{95EEFC1C-7E72-4CCC-AE73-C4719DDC09A7}" srcOrd="0" destOrd="0" presId="urn:microsoft.com/office/officeart/2005/8/layout/vList5"/>
    <dgm:cxn modelId="{BBE02A3C-A765-464E-8724-A9EF728C7B29}" type="presParOf" srcId="{F63F883C-DF94-46A4-9B3B-C9EE716B55CC}" destId="{BE676E57-AC65-4F94-A6D8-4F90C64934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1A0F2D-1304-43F1-A396-69D61180E1CC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5F5441C-6A4D-4D11-9169-A8061609F913}">
      <dgm:prSet custT="1"/>
      <dgm:spPr/>
      <dgm:t>
        <a:bodyPr/>
        <a:lstStyle/>
        <a:p>
          <a:pPr rtl="0"/>
          <a:r>
            <a:rPr lang="en-US" sz="4800" baseline="0" dirty="0" smtClean="0"/>
            <a:t>Define</a:t>
          </a:r>
          <a:endParaRPr lang="en-US" sz="4800" dirty="0"/>
        </a:p>
      </dgm:t>
    </dgm:pt>
    <dgm:pt modelId="{6CAB2283-93A4-4ABC-BD7B-FFF8967054EB}" type="parTrans" cxnId="{CEBDC3CE-2F4E-48E7-B2D6-1D7322809AB2}">
      <dgm:prSet/>
      <dgm:spPr/>
      <dgm:t>
        <a:bodyPr/>
        <a:lstStyle/>
        <a:p>
          <a:endParaRPr lang="en-US"/>
        </a:p>
      </dgm:t>
    </dgm:pt>
    <dgm:pt modelId="{17097319-9235-4EA0-8898-FA6D0BA9DC73}" type="sibTrans" cxnId="{CEBDC3CE-2F4E-48E7-B2D6-1D7322809AB2}">
      <dgm:prSet/>
      <dgm:spPr/>
      <dgm:t>
        <a:bodyPr/>
        <a:lstStyle/>
        <a:p>
          <a:endParaRPr lang="en-US"/>
        </a:p>
      </dgm:t>
    </dgm:pt>
    <dgm:pt modelId="{B1D31173-7691-4080-ABC1-1A09F2A0A2D4}">
      <dgm:prSet/>
      <dgm:spPr/>
      <dgm:t>
        <a:bodyPr/>
        <a:lstStyle/>
        <a:p>
          <a:pPr rtl="0"/>
          <a:r>
            <a:rPr lang="en-US" dirty="0" smtClean="0"/>
            <a:t>create a list of criteria for completing the task</a:t>
          </a:r>
          <a:endParaRPr lang="en-US" dirty="0"/>
        </a:p>
      </dgm:t>
    </dgm:pt>
    <dgm:pt modelId="{8EDEFE26-D7E4-4ECD-877E-16A2988A93A0}" type="parTrans" cxnId="{99006E22-99B5-43A1-A210-0EF5C3909AEA}">
      <dgm:prSet/>
      <dgm:spPr/>
      <dgm:t>
        <a:bodyPr/>
        <a:lstStyle/>
        <a:p>
          <a:endParaRPr lang="en-US"/>
        </a:p>
      </dgm:t>
    </dgm:pt>
    <dgm:pt modelId="{CAEA1AA8-EBB0-4CC7-B83F-CBE5DF30D0A2}" type="sibTrans" cxnId="{99006E22-99B5-43A1-A210-0EF5C3909AEA}">
      <dgm:prSet/>
      <dgm:spPr/>
      <dgm:t>
        <a:bodyPr/>
        <a:lstStyle/>
        <a:p>
          <a:endParaRPr lang="en-US"/>
        </a:p>
      </dgm:t>
    </dgm:pt>
    <dgm:pt modelId="{5E6B4B3B-182E-4D5B-9A13-6ECF1268C159}">
      <dgm:prSet custT="1"/>
      <dgm:spPr/>
      <dgm:t>
        <a:bodyPr/>
        <a:lstStyle/>
        <a:p>
          <a:pPr rtl="0"/>
          <a:r>
            <a:rPr lang="en-US" sz="4800" baseline="0" dirty="0" smtClean="0"/>
            <a:t>Design</a:t>
          </a:r>
          <a:endParaRPr lang="en-US" sz="4800" dirty="0"/>
        </a:p>
      </dgm:t>
    </dgm:pt>
    <dgm:pt modelId="{B00F54D7-5805-4EAA-B7E5-CF9C2F949587}" type="parTrans" cxnId="{494C69B0-4B57-4D67-A86D-D6F2D6BCE169}">
      <dgm:prSet/>
      <dgm:spPr/>
      <dgm:t>
        <a:bodyPr/>
        <a:lstStyle/>
        <a:p>
          <a:endParaRPr lang="en-US"/>
        </a:p>
      </dgm:t>
    </dgm:pt>
    <dgm:pt modelId="{E6BC2591-8E37-4C31-9A80-E4F0811A1062}" type="sibTrans" cxnId="{494C69B0-4B57-4D67-A86D-D6F2D6BCE169}">
      <dgm:prSet/>
      <dgm:spPr/>
      <dgm:t>
        <a:bodyPr/>
        <a:lstStyle/>
        <a:p>
          <a:endParaRPr lang="en-US"/>
        </a:p>
      </dgm:t>
    </dgm:pt>
    <dgm:pt modelId="{79D48E25-44EA-430B-95D0-1A81CF24029A}">
      <dgm:prSet/>
      <dgm:spPr/>
      <dgm:t>
        <a:bodyPr/>
        <a:lstStyle/>
        <a:p>
          <a:pPr rtl="0"/>
          <a:r>
            <a:rPr lang="en-US" dirty="0" smtClean="0"/>
            <a:t>identify subtasks, skills and knowledge needed to complete the project</a:t>
          </a:r>
          <a:endParaRPr lang="en-US" dirty="0"/>
        </a:p>
      </dgm:t>
    </dgm:pt>
    <dgm:pt modelId="{E5973A61-C376-4795-A21A-DE2514342A96}" type="parTrans" cxnId="{D4E38667-8915-4B0E-9FF5-445B88B83445}">
      <dgm:prSet/>
      <dgm:spPr/>
      <dgm:t>
        <a:bodyPr/>
        <a:lstStyle/>
        <a:p>
          <a:endParaRPr lang="en-US"/>
        </a:p>
      </dgm:t>
    </dgm:pt>
    <dgm:pt modelId="{002A2604-A911-4AA1-82D9-A67BA77E30C3}" type="sibTrans" cxnId="{D4E38667-8915-4B0E-9FF5-445B88B83445}">
      <dgm:prSet/>
      <dgm:spPr/>
      <dgm:t>
        <a:bodyPr/>
        <a:lstStyle/>
        <a:p>
          <a:endParaRPr lang="en-US"/>
        </a:p>
      </dgm:t>
    </dgm:pt>
    <dgm:pt modelId="{447BFC4A-262D-443A-8AA7-B0AC2147A7E1}">
      <dgm:prSet custT="1"/>
      <dgm:spPr/>
      <dgm:t>
        <a:bodyPr/>
        <a:lstStyle/>
        <a:p>
          <a:pPr rtl="0"/>
          <a:r>
            <a:rPr lang="en-US" sz="4800" baseline="0" dirty="0" smtClean="0"/>
            <a:t>Do</a:t>
          </a:r>
          <a:endParaRPr lang="en-US" sz="5600" dirty="0"/>
        </a:p>
      </dgm:t>
    </dgm:pt>
    <dgm:pt modelId="{C0AAF11C-7D34-4531-83C9-04F2BDDE11D8}" type="parTrans" cxnId="{587037A3-6654-4A8D-83D9-07EA5A9F9463}">
      <dgm:prSet/>
      <dgm:spPr/>
      <dgm:t>
        <a:bodyPr/>
        <a:lstStyle/>
        <a:p>
          <a:endParaRPr lang="en-US"/>
        </a:p>
      </dgm:t>
    </dgm:pt>
    <dgm:pt modelId="{8CF00948-3896-44B6-9A0E-34C0E5483682}" type="sibTrans" cxnId="{587037A3-6654-4A8D-83D9-07EA5A9F9463}">
      <dgm:prSet/>
      <dgm:spPr/>
      <dgm:t>
        <a:bodyPr/>
        <a:lstStyle/>
        <a:p>
          <a:endParaRPr lang="en-US"/>
        </a:p>
      </dgm:t>
    </dgm:pt>
    <dgm:pt modelId="{585A1068-8A68-44DD-B515-F115AE549B31}">
      <dgm:prSet/>
      <dgm:spPr/>
      <dgm:t>
        <a:bodyPr/>
        <a:lstStyle/>
        <a:p>
          <a:pPr rtl="0"/>
          <a:r>
            <a:rPr lang="en-US" dirty="0" smtClean="0"/>
            <a:t>implement the plan outlined in the Design phase</a:t>
          </a:r>
          <a:endParaRPr lang="en-US" dirty="0"/>
        </a:p>
      </dgm:t>
    </dgm:pt>
    <dgm:pt modelId="{4B269C6D-B5AE-4419-BEB5-784AC3FF562C}" type="parTrans" cxnId="{90ABBD32-AD9A-464D-8253-FDC122BAB1BD}">
      <dgm:prSet/>
      <dgm:spPr/>
      <dgm:t>
        <a:bodyPr/>
        <a:lstStyle/>
        <a:p>
          <a:endParaRPr lang="en-US"/>
        </a:p>
      </dgm:t>
    </dgm:pt>
    <dgm:pt modelId="{FC4CEC6E-FD51-477F-95D1-0F892C15D235}" type="sibTrans" cxnId="{90ABBD32-AD9A-464D-8253-FDC122BAB1BD}">
      <dgm:prSet/>
      <dgm:spPr/>
      <dgm:t>
        <a:bodyPr/>
        <a:lstStyle/>
        <a:p>
          <a:endParaRPr lang="en-US"/>
        </a:p>
      </dgm:t>
    </dgm:pt>
    <dgm:pt modelId="{E45091D7-2FFF-4DE5-8809-62610061D1AB}">
      <dgm:prSet custT="1"/>
      <dgm:spPr/>
      <dgm:t>
        <a:bodyPr/>
        <a:lstStyle/>
        <a:p>
          <a:pPr rtl="0"/>
          <a:r>
            <a:rPr lang="en-US" sz="4800" baseline="0" dirty="0" smtClean="0"/>
            <a:t>Debrief</a:t>
          </a:r>
          <a:endParaRPr lang="en-US" sz="5600" dirty="0"/>
        </a:p>
      </dgm:t>
    </dgm:pt>
    <dgm:pt modelId="{50C739AF-0129-478C-8A69-AA32A1F0E6A8}" type="parTrans" cxnId="{50A2BD6C-F422-4F0F-A4EF-74A0892F59E2}">
      <dgm:prSet/>
      <dgm:spPr/>
      <dgm:t>
        <a:bodyPr/>
        <a:lstStyle/>
        <a:p>
          <a:endParaRPr lang="en-US"/>
        </a:p>
      </dgm:t>
    </dgm:pt>
    <dgm:pt modelId="{FA98FA71-0B92-41C7-99B8-29B92EA4189E}" type="sibTrans" cxnId="{50A2BD6C-F422-4F0F-A4EF-74A0892F59E2}">
      <dgm:prSet/>
      <dgm:spPr/>
      <dgm:t>
        <a:bodyPr/>
        <a:lstStyle/>
        <a:p>
          <a:endParaRPr lang="en-US"/>
        </a:p>
      </dgm:t>
    </dgm:pt>
    <dgm:pt modelId="{6AD67611-856F-4D83-AE52-8292D7DA7A2B}">
      <dgm:prSet/>
      <dgm:spPr/>
      <dgm:t>
        <a:bodyPr/>
        <a:lstStyle/>
        <a:p>
          <a:pPr rtl="0"/>
          <a:r>
            <a:rPr lang="en-US" dirty="0" smtClean="0"/>
            <a:t>have both teacher and student evaluate the final product, based on the specifications outlined in the Define phase of the project </a:t>
          </a:r>
          <a:endParaRPr lang="en-US" dirty="0"/>
        </a:p>
      </dgm:t>
    </dgm:pt>
    <dgm:pt modelId="{AA890306-6E97-4A77-A212-E563CD72DA2E}" type="parTrans" cxnId="{AA8868CA-8F6C-4CC8-8C04-EDBDA92AA9DA}">
      <dgm:prSet/>
      <dgm:spPr/>
      <dgm:t>
        <a:bodyPr/>
        <a:lstStyle/>
        <a:p>
          <a:endParaRPr lang="en-US"/>
        </a:p>
      </dgm:t>
    </dgm:pt>
    <dgm:pt modelId="{E6052EF2-4336-44AF-AB44-00D51A76CFDD}" type="sibTrans" cxnId="{AA8868CA-8F6C-4CC8-8C04-EDBDA92AA9DA}">
      <dgm:prSet/>
      <dgm:spPr/>
      <dgm:t>
        <a:bodyPr/>
        <a:lstStyle/>
        <a:p>
          <a:endParaRPr lang="en-US"/>
        </a:p>
      </dgm:t>
    </dgm:pt>
    <dgm:pt modelId="{43AC9E0B-3031-4714-BA79-8B09FE57E4F0}" type="pres">
      <dgm:prSet presAssocID="{C61A0F2D-1304-43F1-A396-69D61180E1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E54E12-259D-4CC5-9CD6-CC319FD65C75}" type="pres">
      <dgm:prSet presAssocID="{D5F5441C-6A4D-4D11-9169-A8061609F913}" presName="linNode" presStyleCnt="0"/>
      <dgm:spPr/>
    </dgm:pt>
    <dgm:pt modelId="{D455D380-F2FD-4282-A7E3-1F4D6CE5535F}" type="pres">
      <dgm:prSet presAssocID="{D5F5441C-6A4D-4D11-9169-A8061609F913}" presName="parentText" presStyleLbl="node1" presStyleIdx="0" presStyleCnt="4" custLinFactNeighborX="-142" custLinFactNeighborY="9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EA758-5BCD-481C-B4D8-7E62C29CDA53}" type="pres">
      <dgm:prSet presAssocID="{D5F5441C-6A4D-4D11-9169-A8061609F91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58CA9-51EB-465C-94EE-1101BA397BC2}" type="pres">
      <dgm:prSet presAssocID="{17097319-9235-4EA0-8898-FA6D0BA9DC73}" presName="sp" presStyleCnt="0"/>
      <dgm:spPr/>
    </dgm:pt>
    <dgm:pt modelId="{F390B67C-3E9A-44A4-954A-00668CC0BF6D}" type="pres">
      <dgm:prSet presAssocID="{5E6B4B3B-182E-4D5B-9A13-6ECF1268C159}" presName="linNode" presStyleCnt="0"/>
      <dgm:spPr/>
    </dgm:pt>
    <dgm:pt modelId="{27ACFDA0-16C0-4D87-B979-C16DE3D8393E}" type="pres">
      <dgm:prSet presAssocID="{5E6B4B3B-182E-4D5B-9A13-6ECF1268C159}" presName="parentText" presStyleLbl="node1" presStyleIdx="1" presStyleCnt="4" custLinFactNeighborX="-1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35938-7A6B-41EB-831F-9E08770D120F}" type="pres">
      <dgm:prSet presAssocID="{5E6B4B3B-182E-4D5B-9A13-6ECF1268C15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454CA-07B3-45C9-84E9-07F4AD1F5951}" type="pres">
      <dgm:prSet presAssocID="{E6BC2591-8E37-4C31-9A80-E4F0811A1062}" presName="sp" presStyleCnt="0"/>
      <dgm:spPr/>
    </dgm:pt>
    <dgm:pt modelId="{AF8FAAEE-D6B1-4127-BFBA-36A1E0751EF9}" type="pres">
      <dgm:prSet presAssocID="{447BFC4A-262D-443A-8AA7-B0AC2147A7E1}" presName="linNode" presStyleCnt="0"/>
      <dgm:spPr/>
    </dgm:pt>
    <dgm:pt modelId="{7FB03704-CCF7-44F0-945E-8FDC655D3920}" type="pres">
      <dgm:prSet presAssocID="{447BFC4A-262D-443A-8AA7-B0AC2147A7E1}" presName="parentText" presStyleLbl="node1" presStyleIdx="2" presStyleCnt="4" custLinFactNeighborX="-284" custLinFactNeighborY="-10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156DB-CC1F-42D6-BA36-46985E44B256}" type="pres">
      <dgm:prSet presAssocID="{447BFC4A-262D-443A-8AA7-B0AC2147A7E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A00F-DFF6-4C27-B86B-1A33DDC231F0}" type="pres">
      <dgm:prSet presAssocID="{8CF00948-3896-44B6-9A0E-34C0E5483682}" presName="sp" presStyleCnt="0"/>
      <dgm:spPr/>
    </dgm:pt>
    <dgm:pt modelId="{F63F883C-DF94-46A4-9B3B-C9EE716B55CC}" type="pres">
      <dgm:prSet presAssocID="{E45091D7-2FFF-4DE5-8809-62610061D1AB}" presName="linNode" presStyleCnt="0"/>
      <dgm:spPr/>
    </dgm:pt>
    <dgm:pt modelId="{95EEFC1C-7E72-4CCC-AE73-C4719DDC09A7}" type="pres">
      <dgm:prSet presAssocID="{E45091D7-2FFF-4DE5-8809-62610061D1AB}" presName="parentText" presStyleLbl="node1" presStyleIdx="3" presStyleCnt="4" custLinFactNeighborX="-1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76E57-AC65-4F94-A6D8-4F90C6493419}" type="pres">
      <dgm:prSet presAssocID="{E45091D7-2FFF-4DE5-8809-62610061D1A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F27C5C-9A49-4CA6-B47A-B8210409277B}" type="presOf" srcId="{585A1068-8A68-44DD-B515-F115AE549B31}" destId="{468156DB-CC1F-42D6-BA36-46985E44B256}" srcOrd="0" destOrd="0" presId="urn:microsoft.com/office/officeart/2005/8/layout/vList5"/>
    <dgm:cxn modelId="{8594E21D-F1D2-45F0-9A36-D3AFB3C06179}" type="presOf" srcId="{B1D31173-7691-4080-ABC1-1A09F2A0A2D4}" destId="{E1DEA758-5BCD-481C-B4D8-7E62C29CDA53}" srcOrd="0" destOrd="0" presId="urn:microsoft.com/office/officeart/2005/8/layout/vList5"/>
    <dgm:cxn modelId="{3FA547A7-6035-411D-B3FC-0BAA4755C9F2}" type="presOf" srcId="{D5F5441C-6A4D-4D11-9169-A8061609F913}" destId="{D455D380-F2FD-4282-A7E3-1F4D6CE5535F}" srcOrd="0" destOrd="0" presId="urn:microsoft.com/office/officeart/2005/8/layout/vList5"/>
    <dgm:cxn modelId="{99006E22-99B5-43A1-A210-0EF5C3909AEA}" srcId="{D5F5441C-6A4D-4D11-9169-A8061609F913}" destId="{B1D31173-7691-4080-ABC1-1A09F2A0A2D4}" srcOrd="0" destOrd="0" parTransId="{8EDEFE26-D7E4-4ECD-877E-16A2988A93A0}" sibTransId="{CAEA1AA8-EBB0-4CC7-B83F-CBE5DF30D0A2}"/>
    <dgm:cxn modelId="{D04DDD83-6758-4FE7-A78A-7AF6D592A356}" type="presOf" srcId="{79D48E25-44EA-430B-95D0-1A81CF24029A}" destId="{F7935938-7A6B-41EB-831F-9E08770D120F}" srcOrd="0" destOrd="0" presId="urn:microsoft.com/office/officeart/2005/8/layout/vList5"/>
    <dgm:cxn modelId="{0D950A0D-0E25-4985-9C74-E42A22E6FFBA}" type="presOf" srcId="{6AD67611-856F-4D83-AE52-8292D7DA7A2B}" destId="{BE676E57-AC65-4F94-A6D8-4F90C6493419}" srcOrd="0" destOrd="0" presId="urn:microsoft.com/office/officeart/2005/8/layout/vList5"/>
    <dgm:cxn modelId="{9D1CFF76-A540-4D70-A2CD-9727DE23B201}" type="presOf" srcId="{447BFC4A-262D-443A-8AA7-B0AC2147A7E1}" destId="{7FB03704-CCF7-44F0-945E-8FDC655D3920}" srcOrd="0" destOrd="0" presId="urn:microsoft.com/office/officeart/2005/8/layout/vList5"/>
    <dgm:cxn modelId="{587037A3-6654-4A8D-83D9-07EA5A9F9463}" srcId="{C61A0F2D-1304-43F1-A396-69D61180E1CC}" destId="{447BFC4A-262D-443A-8AA7-B0AC2147A7E1}" srcOrd="2" destOrd="0" parTransId="{C0AAF11C-7D34-4531-83C9-04F2BDDE11D8}" sibTransId="{8CF00948-3896-44B6-9A0E-34C0E5483682}"/>
    <dgm:cxn modelId="{90ABBD32-AD9A-464D-8253-FDC122BAB1BD}" srcId="{447BFC4A-262D-443A-8AA7-B0AC2147A7E1}" destId="{585A1068-8A68-44DD-B515-F115AE549B31}" srcOrd="0" destOrd="0" parTransId="{4B269C6D-B5AE-4419-BEB5-784AC3FF562C}" sibTransId="{FC4CEC6E-FD51-477F-95D1-0F892C15D235}"/>
    <dgm:cxn modelId="{2A954BB2-E19E-4586-A6C9-0B4D46A552B0}" type="presOf" srcId="{5E6B4B3B-182E-4D5B-9A13-6ECF1268C159}" destId="{27ACFDA0-16C0-4D87-B979-C16DE3D8393E}" srcOrd="0" destOrd="0" presId="urn:microsoft.com/office/officeart/2005/8/layout/vList5"/>
    <dgm:cxn modelId="{494C69B0-4B57-4D67-A86D-D6F2D6BCE169}" srcId="{C61A0F2D-1304-43F1-A396-69D61180E1CC}" destId="{5E6B4B3B-182E-4D5B-9A13-6ECF1268C159}" srcOrd="1" destOrd="0" parTransId="{B00F54D7-5805-4EAA-B7E5-CF9C2F949587}" sibTransId="{E6BC2591-8E37-4C31-9A80-E4F0811A1062}"/>
    <dgm:cxn modelId="{5F717437-5F11-4BFF-82CA-2CB24638643D}" type="presOf" srcId="{E45091D7-2FFF-4DE5-8809-62610061D1AB}" destId="{95EEFC1C-7E72-4CCC-AE73-C4719DDC09A7}" srcOrd="0" destOrd="0" presId="urn:microsoft.com/office/officeart/2005/8/layout/vList5"/>
    <dgm:cxn modelId="{D4E38667-8915-4B0E-9FF5-445B88B83445}" srcId="{5E6B4B3B-182E-4D5B-9A13-6ECF1268C159}" destId="{79D48E25-44EA-430B-95D0-1A81CF24029A}" srcOrd="0" destOrd="0" parTransId="{E5973A61-C376-4795-A21A-DE2514342A96}" sibTransId="{002A2604-A911-4AA1-82D9-A67BA77E30C3}"/>
    <dgm:cxn modelId="{C544201E-42C8-4372-B615-EA721A098FE3}" type="presOf" srcId="{C61A0F2D-1304-43F1-A396-69D61180E1CC}" destId="{43AC9E0B-3031-4714-BA79-8B09FE57E4F0}" srcOrd="0" destOrd="0" presId="urn:microsoft.com/office/officeart/2005/8/layout/vList5"/>
    <dgm:cxn modelId="{AA8868CA-8F6C-4CC8-8C04-EDBDA92AA9DA}" srcId="{E45091D7-2FFF-4DE5-8809-62610061D1AB}" destId="{6AD67611-856F-4D83-AE52-8292D7DA7A2B}" srcOrd="0" destOrd="0" parTransId="{AA890306-6E97-4A77-A212-E563CD72DA2E}" sibTransId="{E6052EF2-4336-44AF-AB44-00D51A76CFDD}"/>
    <dgm:cxn modelId="{50A2BD6C-F422-4F0F-A4EF-74A0892F59E2}" srcId="{C61A0F2D-1304-43F1-A396-69D61180E1CC}" destId="{E45091D7-2FFF-4DE5-8809-62610061D1AB}" srcOrd="3" destOrd="0" parTransId="{50C739AF-0129-478C-8A69-AA32A1F0E6A8}" sibTransId="{FA98FA71-0B92-41C7-99B8-29B92EA4189E}"/>
    <dgm:cxn modelId="{CEBDC3CE-2F4E-48E7-B2D6-1D7322809AB2}" srcId="{C61A0F2D-1304-43F1-A396-69D61180E1CC}" destId="{D5F5441C-6A4D-4D11-9169-A8061609F913}" srcOrd="0" destOrd="0" parTransId="{6CAB2283-93A4-4ABC-BD7B-FFF8967054EB}" sibTransId="{17097319-9235-4EA0-8898-FA6D0BA9DC73}"/>
    <dgm:cxn modelId="{3FED01B9-F761-48EC-BB68-266FE77990F4}" type="presParOf" srcId="{43AC9E0B-3031-4714-BA79-8B09FE57E4F0}" destId="{BDE54E12-259D-4CC5-9CD6-CC319FD65C75}" srcOrd="0" destOrd="0" presId="urn:microsoft.com/office/officeart/2005/8/layout/vList5"/>
    <dgm:cxn modelId="{5229433F-39ED-42A5-B1D9-974ED2732CFD}" type="presParOf" srcId="{BDE54E12-259D-4CC5-9CD6-CC319FD65C75}" destId="{D455D380-F2FD-4282-A7E3-1F4D6CE5535F}" srcOrd="0" destOrd="0" presId="urn:microsoft.com/office/officeart/2005/8/layout/vList5"/>
    <dgm:cxn modelId="{340F17F8-263B-4336-90F8-F94EF1138573}" type="presParOf" srcId="{BDE54E12-259D-4CC5-9CD6-CC319FD65C75}" destId="{E1DEA758-5BCD-481C-B4D8-7E62C29CDA53}" srcOrd="1" destOrd="0" presId="urn:microsoft.com/office/officeart/2005/8/layout/vList5"/>
    <dgm:cxn modelId="{76589FEF-EAD7-40DC-B490-590BE2549F6B}" type="presParOf" srcId="{43AC9E0B-3031-4714-BA79-8B09FE57E4F0}" destId="{41B58CA9-51EB-465C-94EE-1101BA397BC2}" srcOrd="1" destOrd="0" presId="urn:microsoft.com/office/officeart/2005/8/layout/vList5"/>
    <dgm:cxn modelId="{DC01FBC8-7D86-433A-8A71-8C639400E99C}" type="presParOf" srcId="{43AC9E0B-3031-4714-BA79-8B09FE57E4F0}" destId="{F390B67C-3E9A-44A4-954A-00668CC0BF6D}" srcOrd="2" destOrd="0" presId="urn:microsoft.com/office/officeart/2005/8/layout/vList5"/>
    <dgm:cxn modelId="{73D5BEEE-F1DE-4ACD-B1FA-8E0A1FA36135}" type="presParOf" srcId="{F390B67C-3E9A-44A4-954A-00668CC0BF6D}" destId="{27ACFDA0-16C0-4D87-B979-C16DE3D8393E}" srcOrd="0" destOrd="0" presId="urn:microsoft.com/office/officeart/2005/8/layout/vList5"/>
    <dgm:cxn modelId="{095713B1-1038-4CDB-82C1-18567B3D8E22}" type="presParOf" srcId="{F390B67C-3E9A-44A4-954A-00668CC0BF6D}" destId="{F7935938-7A6B-41EB-831F-9E08770D120F}" srcOrd="1" destOrd="0" presId="urn:microsoft.com/office/officeart/2005/8/layout/vList5"/>
    <dgm:cxn modelId="{6EF7BD72-4BFA-4773-871B-B09FD3184057}" type="presParOf" srcId="{43AC9E0B-3031-4714-BA79-8B09FE57E4F0}" destId="{FD8454CA-07B3-45C9-84E9-07F4AD1F5951}" srcOrd="3" destOrd="0" presId="urn:microsoft.com/office/officeart/2005/8/layout/vList5"/>
    <dgm:cxn modelId="{CE64CB03-FD99-451C-AECC-C8620A4003A4}" type="presParOf" srcId="{43AC9E0B-3031-4714-BA79-8B09FE57E4F0}" destId="{AF8FAAEE-D6B1-4127-BFBA-36A1E0751EF9}" srcOrd="4" destOrd="0" presId="urn:microsoft.com/office/officeart/2005/8/layout/vList5"/>
    <dgm:cxn modelId="{029E2751-D7DF-47B6-BFF1-DDE9480E9150}" type="presParOf" srcId="{AF8FAAEE-D6B1-4127-BFBA-36A1E0751EF9}" destId="{7FB03704-CCF7-44F0-945E-8FDC655D3920}" srcOrd="0" destOrd="0" presId="urn:microsoft.com/office/officeart/2005/8/layout/vList5"/>
    <dgm:cxn modelId="{791A3CA9-3616-4C15-ABF7-5DA40F03F83A}" type="presParOf" srcId="{AF8FAAEE-D6B1-4127-BFBA-36A1E0751EF9}" destId="{468156DB-CC1F-42D6-BA36-46985E44B256}" srcOrd="1" destOrd="0" presId="urn:microsoft.com/office/officeart/2005/8/layout/vList5"/>
    <dgm:cxn modelId="{ADBB4E0D-03B2-4EDC-92B0-21E3426832EA}" type="presParOf" srcId="{43AC9E0B-3031-4714-BA79-8B09FE57E4F0}" destId="{11EBA00F-DFF6-4C27-B86B-1A33DDC231F0}" srcOrd="5" destOrd="0" presId="urn:microsoft.com/office/officeart/2005/8/layout/vList5"/>
    <dgm:cxn modelId="{2FBD408F-0680-4441-9406-9651DEF62CDD}" type="presParOf" srcId="{43AC9E0B-3031-4714-BA79-8B09FE57E4F0}" destId="{F63F883C-DF94-46A4-9B3B-C9EE716B55CC}" srcOrd="6" destOrd="0" presId="urn:microsoft.com/office/officeart/2005/8/layout/vList5"/>
    <dgm:cxn modelId="{3F79A2DA-C962-430D-8636-71D57F6ECD13}" type="presParOf" srcId="{F63F883C-DF94-46A4-9B3B-C9EE716B55CC}" destId="{95EEFC1C-7E72-4CCC-AE73-C4719DDC09A7}" srcOrd="0" destOrd="0" presId="urn:microsoft.com/office/officeart/2005/8/layout/vList5"/>
    <dgm:cxn modelId="{BBE02A3C-A765-464E-8724-A9EF728C7B29}" type="presParOf" srcId="{F63F883C-DF94-46A4-9B3B-C9EE716B55CC}" destId="{BE676E57-AC65-4F94-A6D8-4F90C64934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EA758-5BCD-481C-B4D8-7E62C29CDA53}">
      <dsp:nvSpPr>
        <dsp:cNvPr id="0" name=""/>
        <dsp:cNvSpPr/>
      </dsp:nvSpPr>
      <dsp:spPr>
        <a:xfrm rot="5400000">
          <a:off x="6705666" y="-2826280"/>
          <a:ext cx="839467" cy="670625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/>
        </a:p>
      </dsp:txBody>
      <dsp:txXfrm rot="-5400000">
        <a:off x="3772271" y="148094"/>
        <a:ext cx="6665280" cy="757509"/>
      </dsp:txXfrm>
    </dsp:sp>
    <dsp:sp modelId="{D455D380-F2FD-4282-A7E3-1F4D6CE5535F}">
      <dsp:nvSpPr>
        <dsp:cNvPr id="0" name=""/>
        <dsp:cNvSpPr/>
      </dsp:nvSpPr>
      <dsp:spPr>
        <a:xfrm>
          <a:off x="0" y="11709"/>
          <a:ext cx="3772270" cy="10493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Define</a:t>
          </a:r>
          <a:endParaRPr lang="en-US" sz="4800" kern="1200" dirty="0"/>
        </a:p>
      </dsp:txBody>
      <dsp:txXfrm>
        <a:off x="51224" y="62933"/>
        <a:ext cx="3669822" cy="946886"/>
      </dsp:txXfrm>
    </dsp:sp>
    <dsp:sp modelId="{F7935938-7A6B-41EB-831F-9E08770D120F}">
      <dsp:nvSpPr>
        <dsp:cNvPr id="0" name=""/>
        <dsp:cNvSpPr/>
      </dsp:nvSpPr>
      <dsp:spPr>
        <a:xfrm rot="5400000">
          <a:off x="6705666" y="-1724479"/>
          <a:ext cx="839467" cy="670625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/>
        </a:p>
      </dsp:txBody>
      <dsp:txXfrm rot="-5400000">
        <a:off x="3772271" y="1249895"/>
        <a:ext cx="6665280" cy="757509"/>
      </dsp:txXfrm>
    </dsp:sp>
    <dsp:sp modelId="{27ACFDA0-16C0-4D87-B979-C16DE3D8393E}">
      <dsp:nvSpPr>
        <dsp:cNvPr id="0" name=""/>
        <dsp:cNvSpPr/>
      </dsp:nvSpPr>
      <dsp:spPr>
        <a:xfrm>
          <a:off x="0" y="1103983"/>
          <a:ext cx="3772270" cy="10493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Design</a:t>
          </a:r>
          <a:endParaRPr lang="en-US" sz="4800" kern="1200" dirty="0"/>
        </a:p>
      </dsp:txBody>
      <dsp:txXfrm>
        <a:off x="51224" y="1155207"/>
        <a:ext cx="3669822" cy="946886"/>
      </dsp:txXfrm>
    </dsp:sp>
    <dsp:sp modelId="{468156DB-CC1F-42D6-BA36-46985E44B256}">
      <dsp:nvSpPr>
        <dsp:cNvPr id="0" name=""/>
        <dsp:cNvSpPr/>
      </dsp:nvSpPr>
      <dsp:spPr>
        <a:xfrm rot="5400000">
          <a:off x="6705666" y="-622677"/>
          <a:ext cx="839467" cy="670625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/>
        </a:p>
      </dsp:txBody>
      <dsp:txXfrm rot="-5400000">
        <a:off x="3772271" y="2351697"/>
        <a:ext cx="6665280" cy="757509"/>
      </dsp:txXfrm>
    </dsp:sp>
    <dsp:sp modelId="{7FB03704-CCF7-44F0-945E-8FDC655D3920}">
      <dsp:nvSpPr>
        <dsp:cNvPr id="0" name=""/>
        <dsp:cNvSpPr/>
      </dsp:nvSpPr>
      <dsp:spPr>
        <a:xfrm>
          <a:off x="0" y="2195186"/>
          <a:ext cx="3772270" cy="10493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Do</a:t>
          </a:r>
          <a:endParaRPr lang="en-US" sz="5600" kern="1200" dirty="0"/>
        </a:p>
      </dsp:txBody>
      <dsp:txXfrm>
        <a:off x="51224" y="2246410"/>
        <a:ext cx="3669822" cy="946886"/>
      </dsp:txXfrm>
    </dsp:sp>
    <dsp:sp modelId="{BE676E57-AC65-4F94-A6D8-4F90C6493419}">
      <dsp:nvSpPr>
        <dsp:cNvPr id="0" name=""/>
        <dsp:cNvSpPr/>
      </dsp:nvSpPr>
      <dsp:spPr>
        <a:xfrm rot="5400000">
          <a:off x="6705666" y="479123"/>
          <a:ext cx="839467" cy="670625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/>
        </a:p>
      </dsp:txBody>
      <dsp:txXfrm rot="-5400000">
        <a:off x="3772271" y="3453498"/>
        <a:ext cx="6665280" cy="757509"/>
      </dsp:txXfrm>
    </dsp:sp>
    <dsp:sp modelId="{95EEFC1C-7E72-4CCC-AE73-C4719DDC09A7}">
      <dsp:nvSpPr>
        <dsp:cNvPr id="0" name=""/>
        <dsp:cNvSpPr/>
      </dsp:nvSpPr>
      <dsp:spPr>
        <a:xfrm>
          <a:off x="0" y="3307585"/>
          <a:ext cx="3772270" cy="10493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Debrief</a:t>
          </a:r>
          <a:endParaRPr lang="en-US" sz="5600" kern="1200" dirty="0"/>
        </a:p>
      </dsp:txBody>
      <dsp:txXfrm>
        <a:off x="51224" y="3358809"/>
        <a:ext cx="3669822" cy="946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EA758-5BCD-481C-B4D8-7E62C29CDA53}">
      <dsp:nvSpPr>
        <dsp:cNvPr id="0" name=""/>
        <dsp:cNvSpPr/>
      </dsp:nvSpPr>
      <dsp:spPr>
        <a:xfrm rot="5400000">
          <a:off x="6705666" y="-2826280"/>
          <a:ext cx="839467" cy="670625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create a list of criteria for completing the task</a:t>
          </a:r>
          <a:endParaRPr lang="en-US" sz="1900" kern="1200" dirty="0"/>
        </a:p>
      </dsp:txBody>
      <dsp:txXfrm rot="-5400000">
        <a:off x="3772271" y="148094"/>
        <a:ext cx="6665280" cy="757509"/>
      </dsp:txXfrm>
    </dsp:sp>
    <dsp:sp modelId="{D455D380-F2FD-4282-A7E3-1F4D6CE5535F}">
      <dsp:nvSpPr>
        <dsp:cNvPr id="0" name=""/>
        <dsp:cNvSpPr/>
      </dsp:nvSpPr>
      <dsp:spPr>
        <a:xfrm>
          <a:off x="0" y="11709"/>
          <a:ext cx="3772270" cy="10493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Define</a:t>
          </a:r>
          <a:endParaRPr lang="en-US" sz="4800" kern="1200" dirty="0"/>
        </a:p>
      </dsp:txBody>
      <dsp:txXfrm>
        <a:off x="51224" y="62933"/>
        <a:ext cx="3669822" cy="946886"/>
      </dsp:txXfrm>
    </dsp:sp>
    <dsp:sp modelId="{F7935938-7A6B-41EB-831F-9E08770D120F}">
      <dsp:nvSpPr>
        <dsp:cNvPr id="0" name=""/>
        <dsp:cNvSpPr/>
      </dsp:nvSpPr>
      <dsp:spPr>
        <a:xfrm rot="5400000">
          <a:off x="6705666" y="-1724479"/>
          <a:ext cx="839467" cy="670625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identify subtasks, skills and knowledge needed to complete the project</a:t>
          </a:r>
          <a:endParaRPr lang="en-US" sz="1900" kern="1200" dirty="0"/>
        </a:p>
      </dsp:txBody>
      <dsp:txXfrm rot="-5400000">
        <a:off x="3772271" y="1249895"/>
        <a:ext cx="6665280" cy="757509"/>
      </dsp:txXfrm>
    </dsp:sp>
    <dsp:sp modelId="{27ACFDA0-16C0-4D87-B979-C16DE3D8393E}">
      <dsp:nvSpPr>
        <dsp:cNvPr id="0" name=""/>
        <dsp:cNvSpPr/>
      </dsp:nvSpPr>
      <dsp:spPr>
        <a:xfrm>
          <a:off x="0" y="1103983"/>
          <a:ext cx="3772270" cy="10493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Design</a:t>
          </a:r>
          <a:endParaRPr lang="en-US" sz="4800" kern="1200" dirty="0"/>
        </a:p>
      </dsp:txBody>
      <dsp:txXfrm>
        <a:off x="51224" y="1155207"/>
        <a:ext cx="3669822" cy="946886"/>
      </dsp:txXfrm>
    </dsp:sp>
    <dsp:sp modelId="{468156DB-CC1F-42D6-BA36-46985E44B256}">
      <dsp:nvSpPr>
        <dsp:cNvPr id="0" name=""/>
        <dsp:cNvSpPr/>
      </dsp:nvSpPr>
      <dsp:spPr>
        <a:xfrm rot="5400000">
          <a:off x="6705666" y="-622677"/>
          <a:ext cx="839467" cy="670625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implement the plan outlined in the Design phase</a:t>
          </a:r>
          <a:endParaRPr lang="en-US" sz="1900" kern="1200" dirty="0"/>
        </a:p>
      </dsp:txBody>
      <dsp:txXfrm rot="-5400000">
        <a:off x="3772271" y="2351697"/>
        <a:ext cx="6665280" cy="757509"/>
      </dsp:txXfrm>
    </dsp:sp>
    <dsp:sp modelId="{7FB03704-CCF7-44F0-945E-8FDC655D3920}">
      <dsp:nvSpPr>
        <dsp:cNvPr id="0" name=""/>
        <dsp:cNvSpPr/>
      </dsp:nvSpPr>
      <dsp:spPr>
        <a:xfrm>
          <a:off x="0" y="2195186"/>
          <a:ext cx="3772270" cy="10493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Do</a:t>
          </a:r>
          <a:endParaRPr lang="en-US" sz="5600" kern="1200" dirty="0"/>
        </a:p>
      </dsp:txBody>
      <dsp:txXfrm>
        <a:off x="51224" y="2246410"/>
        <a:ext cx="3669822" cy="946886"/>
      </dsp:txXfrm>
    </dsp:sp>
    <dsp:sp modelId="{BE676E57-AC65-4F94-A6D8-4F90C6493419}">
      <dsp:nvSpPr>
        <dsp:cNvPr id="0" name=""/>
        <dsp:cNvSpPr/>
      </dsp:nvSpPr>
      <dsp:spPr>
        <a:xfrm rot="5400000">
          <a:off x="6705666" y="479123"/>
          <a:ext cx="839467" cy="670625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have both teacher and student evaluate the final product, based on the specifications outlined in the Define phase of the project </a:t>
          </a:r>
          <a:endParaRPr lang="en-US" sz="1900" kern="1200" dirty="0"/>
        </a:p>
      </dsp:txBody>
      <dsp:txXfrm rot="-5400000">
        <a:off x="3772271" y="3453498"/>
        <a:ext cx="6665280" cy="757509"/>
      </dsp:txXfrm>
    </dsp:sp>
    <dsp:sp modelId="{95EEFC1C-7E72-4CCC-AE73-C4719DDC09A7}">
      <dsp:nvSpPr>
        <dsp:cNvPr id="0" name=""/>
        <dsp:cNvSpPr/>
      </dsp:nvSpPr>
      <dsp:spPr>
        <a:xfrm>
          <a:off x="0" y="3307585"/>
          <a:ext cx="3772270" cy="10493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Debrief</a:t>
          </a:r>
          <a:endParaRPr lang="en-US" sz="5600" kern="1200" dirty="0"/>
        </a:p>
      </dsp:txBody>
      <dsp:txXfrm>
        <a:off x="51224" y="3358809"/>
        <a:ext cx="3669822" cy="94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27435-61E9-45FC-9D2E-FD54087350D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049D1-528F-4D34-AD96-A58600E22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22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0"/>
            <a:ext cx="3012329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55D06-AFEB-4ED0-A3E6-AC98883DBA0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445001"/>
            <a:ext cx="5558801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2329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525"/>
            <a:ext cx="3012329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21A94-10E3-4257-8E70-70EC2C93D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9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1A94-10E3-4257-8E70-70EC2C93D1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7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are going to use a couple of learning strategies that you can also use in your classrooms:  we will do a silent discussion using the 4</a:t>
            </a:r>
            <a:r>
              <a:rPr lang="en-US" baseline="0" dirty="0" smtClean="0"/>
              <a:t> A’s protocol in your binder.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1A94-10E3-4257-8E70-70EC2C93D1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1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sure that the letter has been passed out ahead of time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Takes lass than 1 minute to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20111-B04E-42D3-B76C-090F1D31CA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49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might be the</a:t>
            </a:r>
            <a:r>
              <a:rPr lang="en-US" baseline="0" dirty="0" smtClean="0"/>
              <a:t> approaches, strategies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1A94-10E3-4257-8E70-70EC2C93D1D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7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1A94-10E3-4257-8E70-70EC2C93D1D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9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370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1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28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49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8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718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88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85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58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0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06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9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51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76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71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0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CCE3C0-81E2-49D7-BA06-DCCF16B711AB}" type="datetimeFigureOut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630B3D-2E35-4D1C-A579-8CA477C639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7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Connecting the Work to Students’ Future Work Lives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Creating Assignments with Student Products for Real Audiences</a:t>
            </a:r>
          </a:p>
        </p:txBody>
      </p:sp>
      <p:pic>
        <p:nvPicPr>
          <p:cNvPr id="4" name="Picture 3" descr="Everyone Graduates Center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60" y="5705651"/>
            <a:ext cx="3097036" cy="908383"/>
          </a:xfrm>
          <a:prstGeom prst="rect">
            <a:avLst/>
          </a:prstGeom>
        </p:spPr>
      </p:pic>
      <p:pic>
        <p:nvPicPr>
          <p:cNvPr id="6" name="Picture 5" descr="Johns Hopkins School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43" y="5889904"/>
            <a:ext cx="2985512" cy="5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4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861822" y="2060448"/>
            <a:ext cx="4718050" cy="2726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Taking smaller steps before plunging into McCain-style real world scenarios…</a:t>
            </a:r>
            <a:endParaRPr lang="en-US" sz="4000" dirty="0"/>
          </a:p>
        </p:txBody>
      </p:sp>
      <p:pic>
        <p:nvPicPr>
          <p:cNvPr id="4" name="Picture 3" descr="Image of hand cupping a seedl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1878671"/>
            <a:ext cx="5216651" cy="309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Authentic, Real World Assignments Involve at Least One of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Authentic </a:t>
            </a:r>
            <a:r>
              <a:rPr lang="en-US" sz="2600" dirty="0" smtClean="0"/>
              <a:t>problem – a problem </a:t>
            </a:r>
            <a:r>
              <a:rPr lang="en-US" sz="2600" dirty="0"/>
              <a:t>or situation that can and </a:t>
            </a:r>
            <a:r>
              <a:rPr lang="en-US" sz="2600" dirty="0" smtClean="0"/>
              <a:t>will occur </a:t>
            </a:r>
            <a:r>
              <a:rPr lang="en-US" sz="2600" dirty="0"/>
              <a:t>in the real world</a:t>
            </a:r>
          </a:p>
          <a:p>
            <a:r>
              <a:rPr lang="en-US" sz="2600" dirty="0"/>
              <a:t>Authentic task </a:t>
            </a:r>
            <a:r>
              <a:rPr lang="en-US" sz="2600" dirty="0" smtClean="0"/>
              <a:t>– a task </a:t>
            </a:r>
            <a:r>
              <a:rPr lang="en-US" sz="2600" dirty="0"/>
              <a:t>that people perform in the work world</a:t>
            </a:r>
          </a:p>
          <a:p>
            <a:r>
              <a:rPr lang="en-US" sz="2600" dirty="0"/>
              <a:t>Authentic process </a:t>
            </a:r>
            <a:r>
              <a:rPr lang="en-US" sz="2600" dirty="0" smtClean="0"/>
              <a:t>– a set </a:t>
            </a:r>
            <a:r>
              <a:rPr lang="en-US" sz="2600" dirty="0"/>
              <a:t>of instructions and parameters that are similar to a real world or work </a:t>
            </a:r>
            <a:r>
              <a:rPr lang="en-US" sz="2600" dirty="0" smtClean="0"/>
              <a:t>experience</a:t>
            </a:r>
          </a:p>
          <a:p>
            <a:r>
              <a:rPr lang="en-US" sz="2600" dirty="0"/>
              <a:t>Authentic audience </a:t>
            </a:r>
            <a:r>
              <a:rPr lang="en-US" sz="2600" dirty="0" smtClean="0"/>
              <a:t>– a product </a:t>
            </a:r>
            <a:r>
              <a:rPr lang="en-US" sz="2600" dirty="0"/>
              <a:t>or performance shared with a particular group of people (outside the classroom)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3565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Frequently Do Your Assignments </a:t>
            </a:r>
            <a:br>
              <a:rPr lang="en-US" dirty="0" smtClean="0"/>
            </a:br>
            <a:r>
              <a:rPr lang="en-US" dirty="0" smtClean="0"/>
              <a:t>Involve an 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Authentic problem  </a:t>
            </a:r>
          </a:p>
          <a:p>
            <a:r>
              <a:rPr lang="en-US" sz="3600" dirty="0" smtClean="0"/>
              <a:t>Authentic task </a:t>
            </a:r>
          </a:p>
          <a:p>
            <a:r>
              <a:rPr lang="en-US" sz="3600" dirty="0" smtClean="0"/>
              <a:t>Authentic process </a:t>
            </a:r>
          </a:p>
          <a:p>
            <a:r>
              <a:rPr lang="en-US" sz="3600" dirty="0" smtClean="0"/>
              <a:t>Authentic audience</a:t>
            </a:r>
            <a:endParaRPr lang="en-US" sz="3600" dirty="0"/>
          </a:p>
        </p:txBody>
      </p:sp>
      <p:pic>
        <p:nvPicPr>
          <p:cNvPr id="4" name="Picture 3" descr="Image of question ma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34" y="2600094"/>
            <a:ext cx="1872384" cy="3076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6723" y="3168885"/>
            <a:ext cx="2809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Use handout sheet to estimate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64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Examples of </a:t>
            </a:r>
            <a:br>
              <a:rPr lang="en-US" sz="4800" dirty="0" smtClean="0"/>
            </a:br>
            <a:r>
              <a:rPr lang="en-US" sz="4800" dirty="0" smtClean="0"/>
              <a:t>Authentic Assignments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4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Volunteers?</a:t>
            </a:r>
            <a:endParaRPr lang="en-US" dirty="0"/>
          </a:p>
        </p:txBody>
      </p:sp>
      <p:pic>
        <p:nvPicPr>
          <p:cNvPr id="8" name="Picture 7" descr="Image of raised han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2695351"/>
            <a:ext cx="6953250" cy="30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Assignments Resemble Real World Job Assignments?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Some Examples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834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050798" y="1756981"/>
            <a:ext cx="6047232" cy="3165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Presentation to City Council (either PRO or CON) regarding expansion of acreage zoned for growing marijuana for medical use</a:t>
            </a:r>
            <a:endParaRPr lang="en-US" sz="4000" dirty="0"/>
          </a:p>
        </p:txBody>
      </p:sp>
      <p:pic>
        <p:nvPicPr>
          <p:cNvPr id="2" name="Picture 1" descr="Image of marijuana in prescription bott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78" y="1377696"/>
            <a:ext cx="2946171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277356" y="2331150"/>
            <a:ext cx="4718050" cy="21551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Newspaper story with  real world length and time constraints</a:t>
            </a:r>
          </a:p>
          <a:p>
            <a:pPr lvl="1" algn="ctr"/>
            <a:endParaRPr lang="en-US" dirty="0" smtClean="0"/>
          </a:p>
          <a:p>
            <a:pPr lvl="1" algn="ctr"/>
            <a:endParaRPr lang="en-US" dirty="0"/>
          </a:p>
        </p:txBody>
      </p:sp>
      <p:pic>
        <p:nvPicPr>
          <p:cNvPr id="2" name="Picture 1" descr="Image of newspap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95" y="1637063"/>
            <a:ext cx="411563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95731" y="2178749"/>
            <a:ext cx="4718050" cy="2536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900" dirty="0" smtClean="0"/>
              <a:t>A children’s book for a real audience – </a:t>
            </a:r>
          </a:p>
          <a:p>
            <a:pPr marL="0" indent="0" algn="ctr">
              <a:buFont typeface="Arial"/>
              <a:buNone/>
            </a:pPr>
            <a:r>
              <a:rPr lang="en-US" sz="3900" dirty="0" smtClean="0"/>
              <a:t>Can be used in almost any subject area</a:t>
            </a:r>
          </a:p>
          <a:p>
            <a:pPr lvl="1" algn="ctr"/>
            <a:endParaRPr lang="en-US" dirty="0" smtClean="0"/>
          </a:p>
          <a:p>
            <a:pPr lvl="1" algn="ctr"/>
            <a:endParaRPr lang="en-US" dirty="0"/>
          </a:p>
        </p:txBody>
      </p:sp>
      <p:pic>
        <p:nvPicPr>
          <p:cNvPr id="5" name="Content Placeholder 3" descr="Image of cover of Little Golden Book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982663"/>
            <a:ext cx="4114800" cy="4892675"/>
          </a:xfrm>
        </p:spPr>
      </p:pic>
    </p:spTree>
    <p:extLst>
      <p:ext uri="{BB962C8B-B14F-4D97-AF65-F5344CB8AC3E}">
        <p14:creationId xmlns:p14="http://schemas.microsoft.com/office/powerpoint/2010/main" val="27946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Example Shared by a H.S. Teacher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45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Craft a children’s book – to share with kindergarten and first-grade students at a nearby elementary school – that helps them to understand some sayings from </a:t>
            </a:r>
            <a:r>
              <a:rPr lang="en-US" sz="2800" i="1" dirty="0"/>
              <a:t>Poor Richard’s </a:t>
            </a:r>
            <a:r>
              <a:rPr lang="en-US" sz="2800" i="1" dirty="0" err="1"/>
              <a:t>Almanack</a:t>
            </a:r>
            <a:r>
              <a:rPr lang="en-US" sz="2800" i="1" dirty="0" smtClean="0"/>
              <a:t>.</a:t>
            </a:r>
            <a:endParaRPr lang="en-US" sz="1800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1900" dirty="0"/>
              <a:t>Bethany </a:t>
            </a:r>
            <a:r>
              <a:rPr lang="en-US" sz="1900" dirty="0" err="1"/>
              <a:t>Whinnem</a:t>
            </a:r>
            <a:r>
              <a:rPr lang="en-US" sz="1900" dirty="0"/>
              <a:t> (@</a:t>
            </a:r>
            <a:r>
              <a:rPr lang="en-US" sz="1900" dirty="0" err="1"/>
              <a:t>Drama_Chick</a:t>
            </a:r>
            <a:r>
              <a:rPr lang="en-US" sz="1900" dirty="0"/>
              <a:t>)  http://</a:t>
            </a:r>
            <a:r>
              <a:rPr lang="en-US" sz="1900" dirty="0" smtClean="0"/>
              <a:t>talkswithteachers.com/authenticwriting</a:t>
            </a:r>
            <a:endParaRPr lang="en-US" sz="3000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mage of cover of Poor Richard's Almana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48" y="2560320"/>
            <a:ext cx="2243952" cy="34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4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in which human resources manager asks applicant what real-world skills he has, and applicant replies that he can take tes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22" y="685800"/>
            <a:ext cx="6000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557989"/>
            <a:ext cx="1051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credit: John </a:t>
            </a:r>
            <a:r>
              <a:rPr lang="en-US" sz="1400" dirty="0" err="1" smtClean="0"/>
              <a:t>DeRosier</a:t>
            </a:r>
            <a:r>
              <a:rPr lang="en-US" sz="1400" dirty="0" smtClean="0"/>
              <a:t>, https</a:t>
            </a:r>
            <a:r>
              <a:rPr lang="en-US" sz="1400" dirty="0"/>
              <a:t>://www.timesunion.com/opinion/slideshow/Cartoon-Gallery-John-DeRosier-s-View-7780.php</a:t>
            </a:r>
          </a:p>
        </p:txBody>
      </p:sp>
    </p:spTree>
    <p:extLst>
      <p:ext uri="{BB962C8B-B14F-4D97-AF65-F5344CB8AC3E}">
        <p14:creationId xmlns:p14="http://schemas.microsoft.com/office/powerpoint/2010/main" val="38609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86230" y="2076451"/>
            <a:ext cx="5047869" cy="26860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600" dirty="0"/>
              <a:t>Editing assignment for a literary magazine </a:t>
            </a:r>
          </a:p>
          <a:p>
            <a:pPr marL="0" indent="0" algn="ctr">
              <a:buNone/>
            </a:pPr>
            <a:r>
              <a:rPr lang="en-US" sz="4600" dirty="0"/>
              <a:t>(fix a piece that is too long and has grammatical and organizational problems</a:t>
            </a:r>
            <a:r>
              <a:rPr lang="en-US" sz="4600" dirty="0" smtClean="0"/>
              <a:t>)</a:t>
            </a:r>
          </a:p>
          <a:p>
            <a:pPr lvl="1" algn="ctr"/>
            <a:endParaRPr lang="en-US" dirty="0"/>
          </a:p>
        </p:txBody>
      </p:sp>
      <p:pic>
        <p:nvPicPr>
          <p:cNvPr id="2" name="Picture 1" descr="Image of cover of American Short Fiction magaz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135" y="928688"/>
            <a:ext cx="309665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 Assignments in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595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Students can demonstrate history knowledge and skills through: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1" y="3125786"/>
            <a:ext cx="9601196" cy="2913064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Museum exhibit</a:t>
            </a:r>
          </a:p>
          <a:p>
            <a:r>
              <a:rPr lang="en-US" sz="2200" dirty="0" smtClean="0"/>
              <a:t>Podcast</a:t>
            </a:r>
          </a:p>
          <a:p>
            <a:r>
              <a:rPr lang="en-US" sz="2200" dirty="0" smtClean="0"/>
              <a:t>Children’s story</a:t>
            </a:r>
          </a:p>
          <a:p>
            <a:r>
              <a:rPr lang="en-US" sz="2200" dirty="0" smtClean="0"/>
              <a:t>Historical travel brochure</a:t>
            </a:r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Planning a tour focused on a particular historical event/period</a:t>
            </a:r>
          </a:p>
          <a:p>
            <a:r>
              <a:rPr lang="en-US" sz="2200" dirty="0" smtClean="0"/>
              <a:t>Designing an art exhibit focused on a particular historical event</a:t>
            </a:r>
          </a:p>
          <a:p>
            <a:r>
              <a:rPr lang="en-US" sz="2200" dirty="0"/>
              <a:t>Creating a model of a battle scene or everyday life in another historical </a:t>
            </a:r>
            <a:r>
              <a:rPr lang="en-US" sz="2200" dirty="0" smtClean="0"/>
              <a:t>period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35786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Authentic Assignments in World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595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Students can demonstrate language knowledge and skills through: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1" y="3125786"/>
            <a:ext cx="9601196" cy="2913064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Podcast about immigrant from country where language </a:t>
            </a:r>
            <a:r>
              <a:rPr lang="en-US" sz="2000" dirty="0" smtClean="0"/>
              <a:t>spoken</a:t>
            </a:r>
          </a:p>
          <a:p>
            <a:r>
              <a:rPr lang="en-US" sz="2000" dirty="0" smtClean="0"/>
              <a:t>Travel </a:t>
            </a:r>
            <a:r>
              <a:rPr lang="en-US" sz="2000" dirty="0"/>
              <a:t>brochure featuring a planned tour of several cities in the country where language </a:t>
            </a:r>
            <a:r>
              <a:rPr lang="en-US" sz="2000" dirty="0" smtClean="0"/>
              <a:t>spoken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Children’s </a:t>
            </a:r>
            <a:r>
              <a:rPr lang="en-US" sz="2000" dirty="0" smtClean="0"/>
              <a:t>story</a:t>
            </a:r>
            <a:endParaRPr lang="en-US" sz="2000" dirty="0"/>
          </a:p>
          <a:p>
            <a:r>
              <a:rPr lang="en-US" sz="2000" dirty="0" smtClean="0"/>
              <a:t>Planning </a:t>
            </a:r>
            <a:r>
              <a:rPr lang="en-US" sz="2000" dirty="0"/>
              <a:t>and </a:t>
            </a:r>
            <a:r>
              <a:rPr lang="en-US" sz="2000" dirty="0" smtClean="0"/>
              <a:t>conducting </a:t>
            </a:r>
            <a:r>
              <a:rPr lang="en-US" sz="2000" dirty="0"/>
              <a:t>an evening event with dinner and program featuring food and music from country where language spoken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2397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69873" y="1769745"/>
            <a:ext cx="4178427" cy="331012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 smtClean="0"/>
              <a:t>Other ideas for written, verbal, and artistic authentic assignments on handouts </a:t>
            </a:r>
            <a:endParaRPr lang="en-US" sz="4000" dirty="0"/>
          </a:p>
        </p:txBody>
      </p:sp>
      <p:pic>
        <p:nvPicPr>
          <p:cNvPr id="3" name="Picture 2" descr="Image of a lightbulb inside a thought bubble on a chalkboar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28" y="1883854"/>
            <a:ext cx="4435731" cy="30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77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Real-World Task</a:t>
            </a:r>
            <a:br>
              <a:rPr lang="en-US" dirty="0" smtClean="0"/>
            </a:br>
            <a:r>
              <a:rPr lang="en-US" dirty="0" smtClean="0"/>
              <a:t>(History/World Language)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Your company has been hired to create a brochure describing a 7 day tour of at least 3 cities in a country where [World Language] is spoken.  The tour should include visits of historical interest each day.  The brochure should indicate realistic costs for air travel, ground transportation, lodging, and food. </a:t>
            </a:r>
          </a:p>
        </p:txBody>
      </p:sp>
    </p:spTree>
    <p:extLst>
      <p:ext uri="{BB962C8B-B14F-4D97-AF65-F5344CB8AC3E}">
        <p14:creationId xmlns:p14="http://schemas.microsoft.com/office/powerpoint/2010/main" val="2256974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5953125" y="2186178"/>
            <a:ext cx="4722875" cy="2574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4000" dirty="0" smtClean="0"/>
              <a:t>But students need a framework for tackling such a nebulous, multi-step task</a:t>
            </a:r>
            <a:endParaRPr lang="en-US" sz="4000" dirty="0"/>
          </a:p>
        </p:txBody>
      </p:sp>
      <p:pic>
        <p:nvPicPr>
          <p:cNvPr id="2" name="Picture 1" descr="Image of scaffold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930527"/>
            <a:ext cx="46291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365123" y="1512823"/>
            <a:ext cx="5216652" cy="331012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 smtClean="0"/>
              <a:t>Giving students a framework for problem solving is authentic learning that prepares them for the real world.</a:t>
            </a:r>
            <a:endParaRPr lang="en-US" sz="4000" dirty="0"/>
          </a:p>
        </p:txBody>
      </p:sp>
      <p:pic>
        <p:nvPicPr>
          <p:cNvPr id="6" name="Picture 5" descr="Image of silhouette with gears ins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43" y="1210499"/>
            <a:ext cx="3538683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56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2" y="982133"/>
            <a:ext cx="9601196" cy="984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The Four Ds of Problem Solving</a:t>
            </a:r>
            <a:endParaRPr lang="en-US" dirty="0"/>
          </a:p>
        </p:txBody>
      </p:sp>
      <p:graphicFrame>
        <p:nvGraphicFramePr>
          <p:cNvPr id="3" name="Content Placeholder 3" descr="Four colored bars corresponding to the four Ds of problem solving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242303"/>
              </p:ext>
            </p:extLst>
          </p:nvPr>
        </p:nvGraphicFramePr>
        <p:xfrm>
          <a:off x="856735" y="1828800"/>
          <a:ext cx="10478530" cy="435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9967" y="6395733"/>
            <a:ext cx="385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From Ted McCain, </a:t>
            </a:r>
            <a:r>
              <a:rPr lang="en-US" i="1" dirty="0" smtClean="0"/>
              <a:t>Teaching for Tomorrow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6566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Green background behind text box"/>
          <p:cNvGrpSpPr/>
          <p:nvPr/>
        </p:nvGrpSpPr>
        <p:grpSpPr>
          <a:xfrm>
            <a:off x="1539816" y="908980"/>
            <a:ext cx="3772270" cy="1207667"/>
            <a:chOff x="0" y="2510"/>
            <a:chExt cx="3772270" cy="1207667"/>
          </a:xfrm>
        </p:grpSpPr>
        <p:sp>
          <p:nvSpPr>
            <p:cNvPr id="5" name="Rounded Rectangle 4"/>
            <p:cNvSpPr/>
            <p:nvPr/>
          </p:nvSpPr>
          <p:spPr>
            <a:xfrm>
              <a:off x="0" y="2510"/>
              <a:ext cx="3772270" cy="12076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8953" y="61463"/>
              <a:ext cx="3654364" cy="1089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baseline="0" dirty="0" smtClean="0"/>
                <a:t>Define</a:t>
              </a:r>
              <a:endParaRPr lang="en-US" sz="6500" kern="12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8973" y="2268030"/>
            <a:ext cx="5702301" cy="3556334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Overview</a:t>
            </a:r>
            <a:endParaRPr lang="en-US" sz="2800" dirty="0"/>
          </a:p>
          <a:p>
            <a:pPr lvl="1"/>
            <a:r>
              <a:rPr lang="en-US" sz="2800" dirty="0" smtClean="0"/>
              <a:t>List of criteria or specifications for completing the task (required and optional)</a:t>
            </a:r>
          </a:p>
          <a:p>
            <a:pPr lvl="1"/>
            <a:r>
              <a:rPr lang="en-US" sz="2800" dirty="0" smtClean="0"/>
              <a:t>Criteria for evaluating the product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Screenshot of blank problem definition she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7" y="706009"/>
            <a:ext cx="42394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Blue background behind text box"/>
          <p:cNvGrpSpPr/>
          <p:nvPr/>
        </p:nvGrpSpPr>
        <p:grpSpPr>
          <a:xfrm>
            <a:off x="1539816" y="908980"/>
            <a:ext cx="3772270" cy="1207667"/>
            <a:chOff x="0" y="2510"/>
            <a:chExt cx="3772270" cy="1207667"/>
          </a:xfrm>
        </p:grpSpPr>
        <p:sp>
          <p:nvSpPr>
            <p:cNvPr id="5" name="Rounded Rectangle 4"/>
            <p:cNvSpPr/>
            <p:nvPr/>
          </p:nvSpPr>
          <p:spPr>
            <a:xfrm>
              <a:off x="0" y="2510"/>
              <a:ext cx="3772270" cy="1207667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8953" y="61463"/>
              <a:ext cx="3654364" cy="1089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baseline="0" dirty="0" smtClean="0"/>
                <a:t>Design</a:t>
              </a:r>
              <a:endParaRPr lang="en-US" sz="6500" kern="12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8974" y="2268030"/>
            <a:ext cx="5211954" cy="3556334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/>
              <a:t>Outline subtasks</a:t>
            </a:r>
            <a:endParaRPr lang="en-US" sz="3200" dirty="0"/>
          </a:p>
          <a:p>
            <a:pPr lvl="1"/>
            <a:r>
              <a:rPr lang="en-US" sz="3200" dirty="0" smtClean="0"/>
              <a:t>List of resources needed</a:t>
            </a:r>
          </a:p>
          <a:p>
            <a:pPr lvl="1"/>
            <a:r>
              <a:rPr lang="en-US" sz="3200" dirty="0" smtClean="0"/>
              <a:t>Specify learning needed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 descr="Screenshot of blank solution design she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7" y="706009"/>
            <a:ext cx="423949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range background behind text"/>
          <p:cNvGrpSpPr/>
          <p:nvPr/>
        </p:nvGrpSpPr>
        <p:grpSpPr>
          <a:xfrm>
            <a:off x="1823105" y="1659960"/>
            <a:ext cx="8545789" cy="3538080"/>
            <a:chOff x="0" y="43313"/>
            <a:chExt cx="8545789" cy="3538080"/>
          </a:xfrm>
        </p:grpSpPr>
        <p:sp>
          <p:nvSpPr>
            <p:cNvPr id="3" name="Rounded Rectangle 2"/>
            <p:cNvSpPr/>
            <p:nvPr/>
          </p:nvSpPr>
          <p:spPr>
            <a:xfrm>
              <a:off x="0" y="43313"/>
              <a:ext cx="8545789" cy="35380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 txBox="1"/>
            <p:nvPr/>
          </p:nvSpPr>
          <p:spPr>
            <a:xfrm>
              <a:off x="172715" y="216028"/>
              <a:ext cx="8200359" cy="3192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baseline="0" dirty="0" smtClean="0"/>
                <a:t>How can we create experiences for students that are relevant, engaging and more like the real world?</a:t>
              </a:r>
              <a:endParaRPr lang="en-US" sz="5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1605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Red background behind text box"/>
          <p:cNvGrpSpPr/>
          <p:nvPr/>
        </p:nvGrpSpPr>
        <p:grpSpPr>
          <a:xfrm>
            <a:off x="4100137" y="982132"/>
            <a:ext cx="3772270" cy="1207667"/>
            <a:chOff x="73165" y="2526415"/>
            <a:chExt cx="3772270" cy="1207667"/>
          </a:xfrm>
        </p:grpSpPr>
        <p:sp>
          <p:nvSpPr>
            <p:cNvPr id="5" name="Rounded Rectangle 4"/>
            <p:cNvSpPr/>
            <p:nvPr/>
          </p:nvSpPr>
          <p:spPr>
            <a:xfrm>
              <a:off x="73165" y="2526415"/>
              <a:ext cx="3772270" cy="12076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32118" y="2585368"/>
              <a:ext cx="3654364" cy="1089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baseline="0" dirty="0" smtClean="0"/>
                <a:t>Do</a:t>
              </a:r>
              <a:endParaRPr lang="en-US" sz="6500" kern="12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976" y="2485215"/>
            <a:ext cx="5352288" cy="359102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Implement the plan from Design phase</a:t>
            </a:r>
          </a:p>
          <a:p>
            <a:r>
              <a:rPr lang="en-US" sz="3200" dirty="0" smtClean="0"/>
              <a:t>Are we keeping up with the timeline outlined in the design phase?</a:t>
            </a:r>
          </a:p>
          <a:p>
            <a:r>
              <a:rPr lang="en-US" sz="3200" dirty="0" smtClean="0"/>
              <a:t>If difficulties with execution, what could we change about our design plan?</a:t>
            </a:r>
          </a:p>
        </p:txBody>
      </p:sp>
      <p:pic>
        <p:nvPicPr>
          <p:cNvPr id="8" name="Picture 7" descr="Screenshot of blank project timeline she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76" y="2248221"/>
            <a:ext cx="4953911" cy="382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Orange background behind text box"/>
          <p:cNvGrpSpPr/>
          <p:nvPr/>
        </p:nvGrpSpPr>
        <p:grpSpPr>
          <a:xfrm>
            <a:off x="6692841" y="908980"/>
            <a:ext cx="3772270" cy="1207667"/>
            <a:chOff x="0" y="2510"/>
            <a:chExt cx="3772270" cy="1207667"/>
          </a:xfrm>
        </p:grpSpPr>
        <p:sp>
          <p:nvSpPr>
            <p:cNvPr id="8" name="Rounded Rectangle 7"/>
            <p:cNvSpPr/>
            <p:nvPr/>
          </p:nvSpPr>
          <p:spPr>
            <a:xfrm>
              <a:off x="0" y="2510"/>
              <a:ext cx="3772270" cy="1207667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8953" y="61463"/>
              <a:ext cx="3654364" cy="1089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baseline="0" dirty="0" smtClean="0"/>
                <a:t>Debrief</a:t>
              </a:r>
              <a:endParaRPr lang="en-US" sz="6500" kern="1200" dirty="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815584" y="2462783"/>
            <a:ext cx="5065776" cy="3241867"/>
          </a:xfrm>
        </p:spPr>
        <p:txBody>
          <a:bodyPr>
            <a:normAutofit lnSpcReduction="10000"/>
          </a:bodyPr>
          <a:lstStyle/>
          <a:p>
            <a:pPr marL="285750" lvl="1"/>
            <a:r>
              <a:rPr lang="en-US" sz="2800" dirty="0" smtClean="0"/>
              <a:t>Both </a:t>
            </a:r>
            <a:r>
              <a:rPr lang="en-US" sz="2800" dirty="0"/>
              <a:t>teacher and student evaluate the final product, based on </a:t>
            </a:r>
            <a:r>
              <a:rPr lang="en-US" sz="2800" dirty="0" smtClean="0"/>
              <a:t>specifications </a:t>
            </a:r>
            <a:r>
              <a:rPr lang="en-US" sz="2800" dirty="0"/>
              <a:t>outlined in the define phase </a:t>
            </a:r>
            <a:endParaRPr lang="en-US" sz="2800" dirty="0" smtClean="0"/>
          </a:p>
          <a:p>
            <a:pPr marL="285750" lvl="1"/>
            <a:r>
              <a:rPr lang="en-US" sz="2800" dirty="0"/>
              <a:t>How well has the project met the criteria outlined in the define phase?</a:t>
            </a:r>
          </a:p>
          <a:p>
            <a:pPr marL="285750" lvl="1"/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Screenshot of blank invoice sheet used to evaluate final proje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57" y="686249"/>
            <a:ext cx="42394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2" y="982133"/>
            <a:ext cx="9601196" cy="984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The Four Ds of Problem Solving</a:t>
            </a:r>
            <a:endParaRPr lang="en-US" dirty="0"/>
          </a:p>
        </p:txBody>
      </p:sp>
      <p:graphicFrame>
        <p:nvGraphicFramePr>
          <p:cNvPr id="3" name="Content Placeholder 3" descr="Four colored bars corresponding to the four Ds of problem solving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954580"/>
              </p:ext>
            </p:extLst>
          </p:nvPr>
        </p:nvGraphicFramePr>
        <p:xfrm>
          <a:off x="856735" y="1828800"/>
          <a:ext cx="10478530" cy="435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9967" y="6395733"/>
            <a:ext cx="385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From Ted McCain, </a:t>
            </a:r>
            <a:r>
              <a:rPr lang="en-US" i="1" dirty="0" smtClean="0"/>
              <a:t>Teaching for Tomorrow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2904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Frameworks for Tackling </a:t>
            </a:r>
            <a:br>
              <a:rPr lang="en-US" dirty="0" smtClean="0"/>
            </a:br>
            <a:r>
              <a:rPr lang="en-US" dirty="0" smtClean="0"/>
              <a:t>Complex Tasks?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7696" y="2974848"/>
            <a:ext cx="4718304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Teachers share other frameworks they may already be using</a:t>
            </a:r>
            <a:endParaRPr lang="en-US" sz="4000" dirty="0"/>
          </a:p>
        </p:txBody>
      </p:sp>
      <p:pic>
        <p:nvPicPr>
          <p:cNvPr id="4" name="Picture 3" descr="Image of dry erase board with magnets holding up paper that says &quot;Suggestions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32" y="2524124"/>
            <a:ext cx="5592241" cy="351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Image of word cloud including words related to authentic assessment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06" y="1550955"/>
            <a:ext cx="5839315" cy="3440779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4294967295"/>
          </p:nvPr>
        </p:nvSpPr>
        <p:spPr>
          <a:xfrm>
            <a:off x="7092292" y="2404407"/>
            <a:ext cx="4718050" cy="1733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See handouts for additional ideas for alternative assignments</a:t>
            </a:r>
          </a:p>
        </p:txBody>
      </p:sp>
    </p:spTree>
    <p:extLst>
      <p:ext uri="{BB962C8B-B14F-4D97-AF65-F5344CB8AC3E}">
        <p14:creationId xmlns:p14="http://schemas.microsoft.com/office/powerpoint/2010/main" val="14804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Small Group Reflection and Share-Out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What upcoming course content would be appropriate for an assignment that has </a:t>
            </a:r>
            <a:r>
              <a:rPr lang="en-US" sz="2000" dirty="0" smtClean="0"/>
              <a:t>a real </a:t>
            </a:r>
            <a:r>
              <a:rPr lang="en-US" sz="2000" dirty="0"/>
              <a:t>audience or </a:t>
            </a:r>
            <a:r>
              <a:rPr lang="en-US" sz="2000" dirty="0" smtClean="0"/>
              <a:t>resembles </a:t>
            </a:r>
            <a:r>
              <a:rPr lang="en-US" sz="2000" dirty="0"/>
              <a:t>a real-world work assignment </a:t>
            </a:r>
            <a:r>
              <a:rPr lang="en-US" sz="2000" dirty="0" smtClean="0"/>
              <a:t>– or both?</a:t>
            </a:r>
          </a:p>
          <a:p>
            <a:pPr lvl="1"/>
            <a:r>
              <a:rPr lang="en-US" sz="1800" dirty="0"/>
              <a:t>What standards need to be assessed in such an assignment?</a:t>
            </a:r>
          </a:p>
          <a:p>
            <a:pPr lvl="1"/>
            <a:r>
              <a:rPr lang="en-US" sz="1800" dirty="0"/>
              <a:t>What alternative ways of assessing skills will students find relevant and engaging?</a:t>
            </a:r>
          </a:p>
          <a:p>
            <a:r>
              <a:rPr lang="en-US" sz="2000" dirty="0"/>
              <a:t>What are the barriers to implementing this idea in my class? How can I </a:t>
            </a:r>
            <a:r>
              <a:rPr lang="en-US" sz="2000" dirty="0" smtClean="0"/>
              <a:t>overcome those </a:t>
            </a:r>
            <a:r>
              <a:rPr lang="en-US" sz="2000" dirty="0"/>
              <a:t>barriers?</a:t>
            </a:r>
          </a:p>
          <a:p>
            <a:r>
              <a:rPr lang="en-US" sz="2000" dirty="0"/>
              <a:t>How could I use the 4 D’s of Problem Solving concepts and tools to provide scaffolding for students to attack an authentic task that requires them to work more independently?</a:t>
            </a:r>
          </a:p>
          <a:p>
            <a:r>
              <a:rPr lang="en-US" sz="2000" dirty="0"/>
              <a:t>How will I know if my authentic assignment for students is successful</a:t>
            </a:r>
            <a:r>
              <a:rPr lang="en-US" sz="2000" dirty="0" smtClean="0"/>
              <a:t>?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698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Silent conversation activity and debrief</a:t>
            </a:r>
          </a:p>
          <a:p>
            <a:r>
              <a:rPr lang="en-US" sz="3600" dirty="0" smtClean="0"/>
              <a:t>What are </a:t>
            </a:r>
            <a:r>
              <a:rPr lang="en-US" sz="3600" dirty="0" smtClean="0">
                <a:solidFill>
                  <a:srgbClr val="C00000"/>
                </a:solidFill>
              </a:rPr>
              <a:t>Authentic Assignments </a:t>
            </a:r>
            <a:r>
              <a:rPr lang="en-US" sz="3600" dirty="0" smtClean="0"/>
              <a:t>(and how often do we give them)?</a:t>
            </a:r>
          </a:p>
          <a:p>
            <a:r>
              <a:rPr lang="en-US" sz="3600" dirty="0" smtClean="0"/>
              <a:t>Giving students a framework for attacking authentic assignments – 4 Ds of Problem Solving</a:t>
            </a:r>
          </a:p>
          <a:p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Excerpt from Ted McCain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6635878" cy="3310128"/>
          </a:xfrm>
        </p:spPr>
        <p:txBody>
          <a:bodyPr>
            <a:noAutofit/>
          </a:bodyPr>
          <a:lstStyle/>
          <a:p>
            <a:r>
              <a:rPr lang="en-US" sz="2800" dirty="0" smtClean="0"/>
              <a:t>Read the excerpt from </a:t>
            </a:r>
            <a:r>
              <a:rPr lang="en-US" sz="2800" i="1" dirty="0" smtClean="0"/>
              <a:t>Teaching for Tomorrow</a:t>
            </a:r>
          </a:p>
          <a:p>
            <a:r>
              <a:rPr lang="en-US" sz="2800" dirty="0" smtClean="0"/>
              <a:t>Think about:</a:t>
            </a:r>
          </a:p>
          <a:p>
            <a:pPr lvl="1"/>
            <a:r>
              <a:rPr lang="en-US" sz="2400" b="1" dirty="0" smtClean="0"/>
              <a:t>ASSUMPTIONS</a:t>
            </a:r>
            <a:r>
              <a:rPr lang="en-US" sz="2400" dirty="0" smtClean="0"/>
              <a:t> the author holds</a:t>
            </a:r>
          </a:p>
          <a:p>
            <a:pPr lvl="1"/>
            <a:r>
              <a:rPr lang="en-US" sz="2400" dirty="0" smtClean="0"/>
              <a:t>Things you </a:t>
            </a:r>
            <a:r>
              <a:rPr lang="en-US" sz="2400" b="1" dirty="0" smtClean="0"/>
              <a:t>AGREE</a:t>
            </a:r>
            <a:r>
              <a:rPr lang="en-US" sz="2400" dirty="0" smtClean="0"/>
              <a:t> with</a:t>
            </a:r>
          </a:p>
          <a:p>
            <a:pPr lvl="1"/>
            <a:r>
              <a:rPr lang="en-US" sz="2400" dirty="0" smtClean="0"/>
              <a:t>Things you want to </a:t>
            </a:r>
            <a:r>
              <a:rPr lang="en-US" sz="2400" b="1" dirty="0" smtClean="0"/>
              <a:t>ARGUE</a:t>
            </a:r>
            <a:r>
              <a:rPr lang="en-US" sz="2400" dirty="0" smtClean="0"/>
              <a:t> with</a:t>
            </a:r>
          </a:p>
          <a:p>
            <a:pPr lvl="1"/>
            <a:r>
              <a:rPr lang="en-US" sz="2400" dirty="0" smtClean="0"/>
              <a:t>Things you want to </a:t>
            </a:r>
            <a:r>
              <a:rPr lang="en-US" sz="2400" b="1" dirty="0" smtClean="0"/>
              <a:t>ASPIRE</a:t>
            </a:r>
            <a:r>
              <a:rPr lang="en-US" sz="2400" dirty="0" smtClean="0"/>
              <a:t> to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b="1" dirty="0"/>
          </a:p>
        </p:txBody>
      </p:sp>
      <p:pic>
        <p:nvPicPr>
          <p:cNvPr id="5" name="Content Placeholder 3" descr="Image of cover of book Teaching for Tomorrow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2555156"/>
            <a:ext cx="2303907" cy="3455045"/>
          </a:xfrm>
        </p:spPr>
      </p:pic>
    </p:spTree>
    <p:extLst>
      <p:ext uri="{BB962C8B-B14F-4D97-AF65-F5344CB8AC3E}">
        <p14:creationId xmlns:p14="http://schemas.microsoft.com/office/powerpoint/2010/main" val="76270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Conversation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787127" cy="335618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cap="none" dirty="0" smtClean="0">
                <a:latin typeface="Garamond" panose="02020404030301010803" pitchFamily="18" charset="0"/>
              </a:rPr>
              <a:t>Use the large post-it sheets to write </a:t>
            </a:r>
            <a:r>
              <a:rPr lang="en-US" sz="3200" dirty="0" smtClean="0">
                <a:latin typeface="Garamond" panose="02020404030301010803" pitchFamily="18" charset="0"/>
              </a:rPr>
              <a:t>a reaction to the text (</a:t>
            </a:r>
            <a:r>
              <a:rPr lang="en-US" sz="3200" b="1" dirty="0" smtClean="0">
                <a:latin typeface="Garamond" panose="02020404030301010803" pitchFamily="18" charset="0"/>
              </a:rPr>
              <a:t>assumptions</a:t>
            </a:r>
            <a:r>
              <a:rPr lang="en-US" sz="3200" dirty="0" smtClean="0">
                <a:latin typeface="Garamond" panose="02020404030301010803" pitchFamily="18" charset="0"/>
              </a:rPr>
              <a:t>, something you </a:t>
            </a:r>
            <a:r>
              <a:rPr lang="en-US" sz="3200" b="1" dirty="0" smtClean="0">
                <a:latin typeface="Garamond" panose="02020404030301010803" pitchFamily="18" charset="0"/>
              </a:rPr>
              <a:t>agree</a:t>
            </a:r>
            <a:r>
              <a:rPr lang="en-US" sz="3200" dirty="0" smtClean="0">
                <a:latin typeface="Garamond" panose="02020404030301010803" pitchFamily="18" charset="0"/>
              </a:rPr>
              <a:t> with, something you want to </a:t>
            </a:r>
            <a:r>
              <a:rPr lang="en-US" sz="3200" b="1" dirty="0" smtClean="0">
                <a:latin typeface="Garamond" panose="02020404030301010803" pitchFamily="18" charset="0"/>
              </a:rPr>
              <a:t>argue</a:t>
            </a:r>
            <a:r>
              <a:rPr lang="en-US" sz="3200" dirty="0" smtClean="0">
                <a:latin typeface="Garamond" panose="02020404030301010803" pitchFamily="18" charset="0"/>
              </a:rPr>
              <a:t> with, something you want to </a:t>
            </a:r>
            <a:r>
              <a:rPr lang="en-US" sz="3200" b="1" dirty="0" smtClean="0">
                <a:latin typeface="Garamond" panose="02020404030301010803" pitchFamily="18" charset="0"/>
              </a:rPr>
              <a:t>aspire</a:t>
            </a:r>
            <a:r>
              <a:rPr lang="en-US" sz="3200" dirty="0" smtClean="0">
                <a:latin typeface="Garamond" panose="02020404030301010803" pitchFamily="18" charset="0"/>
              </a:rPr>
              <a:t> to)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Garamond" panose="02020404030301010803" pitchFamily="18" charset="0"/>
              </a:rPr>
              <a:t>Post your comments on the appropriate large sheet on the wall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Garamond" panose="02020404030301010803" pitchFamily="18" charset="0"/>
              </a:rPr>
              <a:t>Read the comments of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Garamond" panose="02020404030301010803" pitchFamily="18" charset="0"/>
              </a:rPr>
              <a:t>Respond in writing to comments of others as you feel led</a:t>
            </a:r>
            <a:endParaRPr lang="en-US" sz="3200" cap="none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Gallery Walk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966382"/>
            <a:ext cx="9787127" cy="7291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latin typeface="Garamond" panose="02020404030301010803" pitchFamily="18" charset="0"/>
              </a:rPr>
              <a:t>Read and reflect on the conversations generated</a:t>
            </a:r>
            <a:endParaRPr lang="en-US" sz="3200" dirty="0">
              <a:latin typeface="Garamond" panose="02020404030301010803" pitchFamily="18" charset="0"/>
            </a:endParaRPr>
          </a:p>
        </p:txBody>
      </p:sp>
      <p:pic>
        <p:nvPicPr>
          <p:cNvPr id="5" name="Picture 4" descr="Image of framed art in galler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21" y="2695575"/>
            <a:ext cx="4303958" cy="33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8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Group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were some themes that emerged in the conversation?</a:t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Did interacting with others’ opinions influence any of your original opinions?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439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 on the Activity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What did you like about the silent conversation activity?  Anything you did not like?</a:t>
            </a:r>
          </a:p>
          <a:p>
            <a:r>
              <a:rPr lang="en-US" dirty="0"/>
              <a:t>How do you think a silent conversation activity would work with students?</a:t>
            </a:r>
          </a:p>
          <a:p>
            <a:r>
              <a:rPr lang="en-US" dirty="0"/>
              <a:t>What might you need to change/adapt to make this work in your classroom?</a:t>
            </a:r>
          </a:p>
          <a:p>
            <a:r>
              <a:rPr lang="en-US" dirty="0"/>
              <a:t>How likely are you to try something similar (with a text or visual representation from your specific curriculum</a:t>
            </a:r>
            <a:r>
              <a:rPr lang="en-US" dirty="0" smtClean="0"/>
              <a:t>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56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39065</TotalTime>
  <Words>1137</Words>
  <Application>Microsoft Office PowerPoint</Application>
  <PresentationFormat>Widescreen</PresentationFormat>
  <Paragraphs>131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Franklin Gothic Book</vt:lpstr>
      <vt:lpstr>Garamond</vt:lpstr>
      <vt:lpstr>Organic</vt:lpstr>
      <vt:lpstr>Connecting the Work to Students’ Future Work Lives</vt:lpstr>
      <vt:lpstr>PowerPoint Presentation</vt:lpstr>
      <vt:lpstr>PowerPoint Presentation</vt:lpstr>
      <vt:lpstr>Agenda</vt:lpstr>
      <vt:lpstr>Reading Excerpt from Ted McCain</vt:lpstr>
      <vt:lpstr>Silent Conversation Steps</vt:lpstr>
      <vt:lpstr>PowerPoint Presentation</vt:lpstr>
      <vt:lpstr>Large Group Debrief</vt:lpstr>
      <vt:lpstr>Debrief on the Activity Strategy</vt:lpstr>
      <vt:lpstr>PowerPoint Presentation</vt:lpstr>
      <vt:lpstr>Authentic, Real World Assignments Involve at Least One of the Following:</vt:lpstr>
      <vt:lpstr>How Frequently Do Your Assignments  Involve an .. </vt:lpstr>
      <vt:lpstr>Examples of  Authentic Assignments</vt:lpstr>
      <vt:lpstr>Volunteers?</vt:lpstr>
      <vt:lpstr>How Can Assignments Resemble Real World Job Assignments?</vt:lpstr>
      <vt:lpstr>PowerPoint Presentation</vt:lpstr>
      <vt:lpstr>PowerPoint Presentation</vt:lpstr>
      <vt:lpstr>PowerPoint Presentation</vt:lpstr>
      <vt:lpstr>One Example Shared by a H.S. Teacher</vt:lpstr>
      <vt:lpstr>PowerPoint Presentation</vt:lpstr>
      <vt:lpstr>Authentic Assignments in History</vt:lpstr>
      <vt:lpstr>Authentic Assignments in World Languages</vt:lpstr>
      <vt:lpstr>PowerPoint Presentation</vt:lpstr>
      <vt:lpstr>A Real-World Task (History/World Language)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Frameworks for Tackling  Complex Tasks?</vt:lpstr>
      <vt:lpstr>PowerPoint Presentation</vt:lpstr>
      <vt:lpstr>Teacher Small Group Reflection and Share-Out</vt:lpstr>
    </vt:vector>
  </TitlesOfParts>
  <Company>CSOS-JHU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Acampora</dc:creator>
  <cp:lastModifiedBy>Emily Clark</cp:lastModifiedBy>
  <cp:revision>178</cp:revision>
  <cp:lastPrinted>2017-10-13T18:37:58Z</cp:lastPrinted>
  <dcterms:created xsi:type="dcterms:W3CDTF">2017-01-05T18:47:52Z</dcterms:created>
  <dcterms:modified xsi:type="dcterms:W3CDTF">2020-02-25T20:58:06Z</dcterms:modified>
</cp:coreProperties>
</file>