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5" r:id="rId2"/>
    <p:sldId id="264" r:id="rId3"/>
    <p:sldId id="306" r:id="rId4"/>
    <p:sldId id="290" r:id="rId5"/>
    <p:sldId id="291" r:id="rId6"/>
    <p:sldId id="292" r:id="rId7"/>
    <p:sldId id="307" r:id="rId8"/>
    <p:sldId id="308" r:id="rId9"/>
    <p:sldId id="304" r:id="rId10"/>
    <p:sldId id="300" r:id="rId11"/>
    <p:sldId id="293" r:id="rId12"/>
    <p:sldId id="296" r:id="rId13"/>
    <p:sldId id="309" r:id="rId14"/>
    <p:sldId id="297" r:id="rId15"/>
    <p:sldId id="301" r:id="rId16"/>
    <p:sldId id="294" r:id="rId17"/>
    <p:sldId id="302" r:id="rId18"/>
    <p:sldId id="279" r:id="rId19"/>
    <p:sldId id="298" r:id="rId20"/>
    <p:sldId id="299" r:id="rId2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1163" autoAdjust="0"/>
  </p:normalViewPr>
  <p:slideViewPr>
    <p:cSldViewPr snapToGrid="0">
      <p:cViewPr varScale="1">
        <p:scale>
          <a:sx n="96" d="100"/>
          <a:sy n="96" d="100"/>
        </p:scale>
        <p:origin x="102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3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9886A-980C-4B92-8458-07A2B65768D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91BED-2314-4BD6-AE0F-A89ABD5CF55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3F59480-2C28-4A66-B06F-78B39301B1D1}" type="parTrans" cxnId="{E0357134-BD08-460E-9093-71668B8A4BC5}">
      <dgm:prSet/>
      <dgm:spPr/>
      <dgm:t>
        <a:bodyPr/>
        <a:lstStyle/>
        <a:p>
          <a:endParaRPr lang="en-US"/>
        </a:p>
      </dgm:t>
    </dgm:pt>
    <dgm:pt modelId="{1E10CF61-68E6-4280-99B2-31E7D74A4399}" type="sibTrans" cxnId="{E0357134-BD08-460E-9093-71668B8A4BC5}">
      <dgm:prSet/>
      <dgm:spPr/>
      <dgm:t>
        <a:bodyPr/>
        <a:lstStyle/>
        <a:p>
          <a:endParaRPr lang="en-US"/>
        </a:p>
      </dgm:t>
    </dgm:pt>
    <dgm:pt modelId="{EE4D7F26-A7FF-49D6-8077-2FB498EA5B78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59C8D06-FB18-423D-8D70-94269EA30704}" type="parTrans" cxnId="{04B1245F-4349-479D-9110-AD1CE47D2D56}">
      <dgm:prSet/>
      <dgm:spPr/>
      <dgm:t>
        <a:bodyPr/>
        <a:lstStyle/>
        <a:p>
          <a:endParaRPr lang="en-US"/>
        </a:p>
      </dgm:t>
    </dgm:pt>
    <dgm:pt modelId="{51AD2738-E10E-4C09-98DA-7E338BFD5F76}" type="sibTrans" cxnId="{04B1245F-4349-479D-9110-AD1CE47D2D56}">
      <dgm:prSet/>
      <dgm:spPr/>
      <dgm:t>
        <a:bodyPr/>
        <a:lstStyle/>
        <a:p>
          <a:endParaRPr lang="en-US"/>
        </a:p>
      </dgm:t>
    </dgm:pt>
    <dgm:pt modelId="{596BA4AC-1ED8-4999-820A-BAF730F8672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0A99214-6D76-4ED5-81D4-0966D1BE106A}" type="parTrans" cxnId="{356D8B7C-D9D9-4649-9047-3BD3DD72FF91}">
      <dgm:prSet/>
      <dgm:spPr/>
      <dgm:t>
        <a:bodyPr/>
        <a:lstStyle/>
        <a:p>
          <a:endParaRPr lang="en-US"/>
        </a:p>
      </dgm:t>
    </dgm:pt>
    <dgm:pt modelId="{7D332A9A-EAE0-451E-9005-BA94FC11B0D9}" type="sibTrans" cxnId="{356D8B7C-D9D9-4649-9047-3BD3DD72FF91}">
      <dgm:prSet/>
      <dgm:spPr/>
      <dgm:t>
        <a:bodyPr/>
        <a:lstStyle/>
        <a:p>
          <a:endParaRPr lang="en-US"/>
        </a:p>
      </dgm:t>
    </dgm:pt>
    <dgm:pt modelId="{886410D9-D3C4-4010-9F7E-F2E4CA0CCBB5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30486FC3-C8DD-4389-A99E-5C67FE3E830C}" type="parTrans" cxnId="{59D688C3-22E8-42CB-B212-709AF11D3D3B}">
      <dgm:prSet/>
      <dgm:spPr/>
      <dgm:t>
        <a:bodyPr/>
        <a:lstStyle/>
        <a:p>
          <a:endParaRPr lang="en-US"/>
        </a:p>
      </dgm:t>
    </dgm:pt>
    <dgm:pt modelId="{9FA07CC0-F2E9-4CAD-AF46-73CA349FC223}" type="sibTrans" cxnId="{59D688C3-22E8-42CB-B212-709AF11D3D3B}">
      <dgm:prSet/>
      <dgm:spPr/>
      <dgm:t>
        <a:bodyPr/>
        <a:lstStyle/>
        <a:p>
          <a:endParaRPr lang="en-US"/>
        </a:p>
      </dgm:t>
    </dgm:pt>
    <dgm:pt modelId="{643CE818-00EF-48A5-A247-238834EEABDF}" type="pres">
      <dgm:prSet presAssocID="{A379886A-980C-4B92-8458-07A2B65768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551A5-6BB9-4CB8-9E5B-3C3CCEDA7931}" type="pres">
      <dgm:prSet presAssocID="{88891BED-2314-4BD6-AE0F-A89ABD5CF55E}" presName="compNode" presStyleCnt="0"/>
      <dgm:spPr/>
    </dgm:pt>
    <dgm:pt modelId="{FFEC387B-D5A9-4ED0-A398-6564DFB1224E}" type="pres">
      <dgm:prSet presAssocID="{88891BED-2314-4BD6-AE0F-A89ABD5CF55E}" presName="pictRect" presStyleLbl="node1" presStyleIdx="0" presStyleCnt="4"/>
      <dgm:spPr/>
    </dgm:pt>
    <dgm:pt modelId="{01EFAD2B-08F7-4581-A24F-A2BE2B11F85B}" type="pres">
      <dgm:prSet presAssocID="{88891BED-2314-4BD6-AE0F-A89ABD5CF55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DFCA3-4018-46D3-9E12-3E0BAF4288E3}" type="pres">
      <dgm:prSet presAssocID="{1E10CF61-68E6-4280-99B2-31E7D74A43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89319F-87C6-4C8C-B2A3-4224FDD1FC5B}" type="pres">
      <dgm:prSet presAssocID="{EE4D7F26-A7FF-49D6-8077-2FB498EA5B78}" presName="compNode" presStyleCnt="0"/>
      <dgm:spPr/>
    </dgm:pt>
    <dgm:pt modelId="{66C20A40-5EA7-430A-BFE7-2A35885B96F0}" type="pres">
      <dgm:prSet presAssocID="{EE4D7F26-A7FF-49D6-8077-2FB498EA5B78}" presName="pictRect" presStyleLbl="node1" presStyleIdx="1" presStyleCnt="4"/>
      <dgm:spPr/>
    </dgm:pt>
    <dgm:pt modelId="{34B3B12D-7BCA-4E52-828C-7278CEEB62BD}" type="pres">
      <dgm:prSet presAssocID="{EE4D7F26-A7FF-49D6-8077-2FB498EA5B7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D7B86-A829-4BE3-BFD7-6B987635806F}" type="pres">
      <dgm:prSet presAssocID="{51AD2738-E10E-4C09-98DA-7E338BFD5F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3DF252-9ED1-4E6F-B4EC-9B44BDA91F29}" type="pres">
      <dgm:prSet presAssocID="{596BA4AC-1ED8-4999-820A-BAF730F86729}" presName="compNode" presStyleCnt="0"/>
      <dgm:spPr/>
    </dgm:pt>
    <dgm:pt modelId="{D181D540-E10D-423B-A4C2-20DE4C08316D}" type="pres">
      <dgm:prSet presAssocID="{596BA4AC-1ED8-4999-820A-BAF730F86729}" presName="pictRect" presStyleLbl="node1" presStyleIdx="2" presStyleCnt="4"/>
      <dgm:spPr/>
    </dgm:pt>
    <dgm:pt modelId="{11FAE6E5-F9D7-4B76-BA59-0B7DE573A8CF}" type="pres">
      <dgm:prSet presAssocID="{596BA4AC-1ED8-4999-820A-BAF730F8672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986E-F240-4EEF-9699-67154DDE884D}" type="pres">
      <dgm:prSet presAssocID="{7D332A9A-EAE0-451E-9005-BA94FC11B0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FD038C-B1CB-42E0-8BAE-6DD6452FA19D}" type="pres">
      <dgm:prSet presAssocID="{886410D9-D3C4-4010-9F7E-F2E4CA0CCBB5}" presName="compNode" presStyleCnt="0"/>
      <dgm:spPr/>
    </dgm:pt>
    <dgm:pt modelId="{A4954356-358E-4995-A752-6B37A67D77F7}" type="pres">
      <dgm:prSet presAssocID="{886410D9-D3C4-4010-9F7E-F2E4CA0CCBB5}" presName="pictRect" presStyleLbl="node1" presStyleIdx="3" presStyleCnt="4"/>
      <dgm:spPr/>
    </dgm:pt>
    <dgm:pt modelId="{14842042-30E7-4FD9-B37F-96706F3BF606}" type="pres">
      <dgm:prSet presAssocID="{886410D9-D3C4-4010-9F7E-F2E4CA0CCBB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EE0CF-3B7A-4A31-8ADA-53093D19CEB0}" type="presOf" srcId="{A379886A-980C-4B92-8458-07A2B65768D7}" destId="{643CE818-00EF-48A5-A247-238834EEABDF}" srcOrd="0" destOrd="0" presId="urn:microsoft.com/office/officeart/2005/8/layout/pList1"/>
    <dgm:cxn modelId="{22C32FEB-16EF-4048-8FFD-5CE84E969A51}" type="presOf" srcId="{1E10CF61-68E6-4280-99B2-31E7D74A4399}" destId="{B5ADFCA3-4018-46D3-9E12-3E0BAF4288E3}" srcOrd="0" destOrd="0" presId="urn:microsoft.com/office/officeart/2005/8/layout/pList1"/>
    <dgm:cxn modelId="{257CB322-5E86-437D-B19B-11B1A0468B0B}" type="presOf" srcId="{886410D9-D3C4-4010-9F7E-F2E4CA0CCBB5}" destId="{14842042-30E7-4FD9-B37F-96706F3BF606}" srcOrd="0" destOrd="0" presId="urn:microsoft.com/office/officeart/2005/8/layout/pList1"/>
    <dgm:cxn modelId="{E0357134-BD08-460E-9093-71668B8A4BC5}" srcId="{A379886A-980C-4B92-8458-07A2B65768D7}" destId="{88891BED-2314-4BD6-AE0F-A89ABD5CF55E}" srcOrd="0" destOrd="0" parTransId="{53F59480-2C28-4A66-B06F-78B39301B1D1}" sibTransId="{1E10CF61-68E6-4280-99B2-31E7D74A4399}"/>
    <dgm:cxn modelId="{04B1245F-4349-479D-9110-AD1CE47D2D56}" srcId="{A379886A-980C-4B92-8458-07A2B65768D7}" destId="{EE4D7F26-A7FF-49D6-8077-2FB498EA5B78}" srcOrd="1" destOrd="0" parTransId="{259C8D06-FB18-423D-8D70-94269EA30704}" sibTransId="{51AD2738-E10E-4C09-98DA-7E338BFD5F76}"/>
    <dgm:cxn modelId="{4BD24B62-4986-4344-8A7E-6B45E6926EB9}" type="presOf" srcId="{88891BED-2314-4BD6-AE0F-A89ABD5CF55E}" destId="{01EFAD2B-08F7-4581-A24F-A2BE2B11F85B}" srcOrd="0" destOrd="0" presId="urn:microsoft.com/office/officeart/2005/8/layout/pList1"/>
    <dgm:cxn modelId="{59D688C3-22E8-42CB-B212-709AF11D3D3B}" srcId="{A379886A-980C-4B92-8458-07A2B65768D7}" destId="{886410D9-D3C4-4010-9F7E-F2E4CA0CCBB5}" srcOrd="3" destOrd="0" parTransId="{30486FC3-C8DD-4389-A99E-5C67FE3E830C}" sibTransId="{9FA07CC0-F2E9-4CAD-AF46-73CA349FC223}"/>
    <dgm:cxn modelId="{356D8B7C-D9D9-4649-9047-3BD3DD72FF91}" srcId="{A379886A-980C-4B92-8458-07A2B65768D7}" destId="{596BA4AC-1ED8-4999-820A-BAF730F86729}" srcOrd="2" destOrd="0" parTransId="{70A99214-6D76-4ED5-81D4-0966D1BE106A}" sibTransId="{7D332A9A-EAE0-451E-9005-BA94FC11B0D9}"/>
    <dgm:cxn modelId="{11189192-132A-46D4-A4EF-5A5F241C6B65}" type="presOf" srcId="{596BA4AC-1ED8-4999-820A-BAF730F86729}" destId="{11FAE6E5-F9D7-4B76-BA59-0B7DE573A8CF}" srcOrd="0" destOrd="0" presId="urn:microsoft.com/office/officeart/2005/8/layout/pList1"/>
    <dgm:cxn modelId="{80EEB82B-66BA-46DC-9083-3C09D2153331}" type="presOf" srcId="{7D332A9A-EAE0-451E-9005-BA94FC11B0D9}" destId="{BAEC986E-F240-4EEF-9699-67154DDE884D}" srcOrd="0" destOrd="0" presId="urn:microsoft.com/office/officeart/2005/8/layout/pList1"/>
    <dgm:cxn modelId="{B9C15181-F2A5-4012-A120-B61B32FAA451}" type="presOf" srcId="{EE4D7F26-A7FF-49D6-8077-2FB498EA5B78}" destId="{34B3B12D-7BCA-4E52-828C-7278CEEB62BD}" srcOrd="0" destOrd="0" presId="urn:microsoft.com/office/officeart/2005/8/layout/pList1"/>
    <dgm:cxn modelId="{4875CCD2-8CA9-4AB8-B8C5-F34182BEC195}" type="presOf" srcId="{51AD2738-E10E-4C09-98DA-7E338BFD5F76}" destId="{79DD7B86-A829-4BE3-BFD7-6B987635806F}" srcOrd="0" destOrd="0" presId="urn:microsoft.com/office/officeart/2005/8/layout/pList1"/>
    <dgm:cxn modelId="{1299306E-F12E-4022-AD91-1F35F31BCDD2}" type="presParOf" srcId="{643CE818-00EF-48A5-A247-238834EEABDF}" destId="{AB5551A5-6BB9-4CB8-9E5B-3C3CCEDA7931}" srcOrd="0" destOrd="0" presId="urn:microsoft.com/office/officeart/2005/8/layout/pList1"/>
    <dgm:cxn modelId="{707B33F1-0EAC-4D85-AC1B-6180C94A42B5}" type="presParOf" srcId="{AB5551A5-6BB9-4CB8-9E5B-3C3CCEDA7931}" destId="{FFEC387B-D5A9-4ED0-A398-6564DFB1224E}" srcOrd="0" destOrd="0" presId="urn:microsoft.com/office/officeart/2005/8/layout/pList1"/>
    <dgm:cxn modelId="{E40D900E-6806-4224-BB90-C97B5D5855D7}" type="presParOf" srcId="{AB5551A5-6BB9-4CB8-9E5B-3C3CCEDA7931}" destId="{01EFAD2B-08F7-4581-A24F-A2BE2B11F85B}" srcOrd="1" destOrd="0" presId="urn:microsoft.com/office/officeart/2005/8/layout/pList1"/>
    <dgm:cxn modelId="{A75B8BC3-97F9-455F-A534-33AA19BAADAD}" type="presParOf" srcId="{643CE818-00EF-48A5-A247-238834EEABDF}" destId="{B5ADFCA3-4018-46D3-9E12-3E0BAF4288E3}" srcOrd="1" destOrd="0" presId="urn:microsoft.com/office/officeart/2005/8/layout/pList1"/>
    <dgm:cxn modelId="{A9263FD9-1289-49E0-B9B9-E84DB49BB25C}" type="presParOf" srcId="{643CE818-00EF-48A5-A247-238834EEABDF}" destId="{E489319F-87C6-4C8C-B2A3-4224FDD1FC5B}" srcOrd="2" destOrd="0" presId="urn:microsoft.com/office/officeart/2005/8/layout/pList1"/>
    <dgm:cxn modelId="{A17E6897-045A-4627-BFB3-637D26009F66}" type="presParOf" srcId="{E489319F-87C6-4C8C-B2A3-4224FDD1FC5B}" destId="{66C20A40-5EA7-430A-BFE7-2A35885B96F0}" srcOrd="0" destOrd="0" presId="urn:microsoft.com/office/officeart/2005/8/layout/pList1"/>
    <dgm:cxn modelId="{FCF08126-980E-46C7-8752-034DFAEA3D4F}" type="presParOf" srcId="{E489319F-87C6-4C8C-B2A3-4224FDD1FC5B}" destId="{34B3B12D-7BCA-4E52-828C-7278CEEB62BD}" srcOrd="1" destOrd="0" presId="urn:microsoft.com/office/officeart/2005/8/layout/pList1"/>
    <dgm:cxn modelId="{023CF286-1C57-4169-B1E3-B39F127B379F}" type="presParOf" srcId="{643CE818-00EF-48A5-A247-238834EEABDF}" destId="{79DD7B86-A829-4BE3-BFD7-6B987635806F}" srcOrd="3" destOrd="0" presId="urn:microsoft.com/office/officeart/2005/8/layout/pList1"/>
    <dgm:cxn modelId="{AFD216DF-8377-4930-9010-CC53E11B4163}" type="presParOf" srcId="{643CE818-00EF-48A5-A247-238834EEABDF}" destId="{B23DF252-9ED1-4E6F-B4EC-9B44BDA91F29}" srcOrd="4" destOrd="0" presId="urn:microsoft.com/office/officeart/2005/8/layout/pList1"/>
    <dgm:cxn modelId="{1D665BCE-236C-499D-B83F-8B8FC47BAEED}" type="presParOf" srcId="{B23DF252-9ED1-4E6F-B4EC-9B44BDA91F29}" destId="{D181D540-E10D-423B-A4C2-20DE4C08316D}" srcOrd="0" destOrd="0" presId="urn:microsoft.com/office/officeart/2005/8/layout/pList1"/>
    <dgm:cxn modelId="{6DE9B294-C88C-4375-98F4-43201DC365EF}" type="presParOf" srcId="{B23DF252-9ED1-4E6F-B4EC-9B44BDA91F29}" destId="{11FAE6E5-F9D7-4B76-BA59-0B7DE573A8CF}" srcOrd="1" destOrd="0" presId="urn:microsoft.com/office/officeart/2005/8/layout/pList1"/>
    <dgm:cxn modelId="{700BFAA9-A1E6-47E5-B422-2D2DC0024ECC}" type="presParOf" srcId="{643CE818-00EF-48A5-A247-238834EEABDF}" destId="{BAEC986E-F240-4EEF-9699-67154DDE884D}" srcOrd="5" destOrd="0" presId="urn:microsoft.com/office/officeart/2005/8/layout/pList1"/>
    <dgm:cxn modelId="{3C185180-AB27-401A-A76C-703A49AA6653}" type="presParOf" srcId="{643CE818-00EF-48A5-A247-238834EEABDF}" destId="{93FD038C-B1CB-42E0-8BAE-6DD6452FA19D}" srcOrd="6" destOrd="0" presId="urn:microsoft.com/office/officeart/2005/8/layout/pList1"/>
    <dgm:cxn modelId="{7DD5AE2C-9334-4633-B390-F6B552BA9A51}" type="presParOf" srcId="{93FD038C-B1CB-42E0-8BAE-6DD6452FA19D}" destId="{A4954356-358E-4995-A752-6B37A67D77F7}" srcOrd="0" destOrd="0" presId="urn:microsoft.com/office/officeart/2005/8/layout/pList1"/>
    <dgm:cxn modelId="{80EC56D3-21A7-4E34-B0C9-3BE479EC39BB}" type="presParOf" srcId="{93FD038C-B1CB-42E0-8BAE-6DD6452FA19D}" destId="{14842042-30E7-4FD9-B37F-96706F3BF6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C387B-D5A9-4ED0-A398-6564DFB1224E}">
      <dsp:nvSpPr>
        <dsp:cNvPr id="0" name=""/>
        <dsp:cNvSpPr/>
      </dsp:nvSpPr>
      <dsp:spPr>
        <a:xfrm>
          <a:off x="422300" y="1254"/>
          <a:ext cx="2202777" cy="151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FAD2B-08F7-4581-A24F-A2BE2B11F85B}">
      <dsp:nvSpPr>
        <dsp:cNvPr id="0" name=""/>
        <dsp:cNvSpPr/>
      </dsp:nvSpPr>
      <dsp:spPr>
        <a:xfrm>
          <a:off x="422300" y="1518968"/>
          <a:ext cx="2202777" cy="81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</a:t>
          </a:r>
          <a:endParaRPr lang="en-US" sz="4000" kern="1200" dirty="0"/>
        </a:p>
      </dsp:txBody>
      <dsp:txXfrm>
        <a:off x="422300" y="1518968"/>
        <a:ext cx="2202777" cy="817230"/>
      </dsp:txXfrm>
    </dsp:sp>
    <dsp:sp modelId="{66C20A40-5EA7-430A-BFE7-2A35885B96F0}">
      <dsp:nvSpPr>
        <dsp:cNvPr id="0" name=""/>
        <dsp:cNvSpPr/>
      </dsp:nvSpPr>
      <dsp:spPr>
        <a:xfrm>
          <a:off x="2845447" y="1254"/>
          <a:ext cx="2202777" cy="151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3B12D-7BCA-4E52-828C-7278CEEB62BD}">
      <dsp:nvSpPr>
        <dsp:cNvPr id="0" name=""/>
        <dsp:cNvSpPr/>
      </dsp:nvSpPr>
      <dsp:spPr>
        <a:xfrm>
          <a:off x="2845447" y="1518968"/>
          <a:ext cx="2202777" cy="81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</a:t>
          </a:r>
          <a:endParaRPr lang="en-US" sz="4000" kern="1200" dirty="0"/>
        </a:p>
      </dsp:txBody>
      <dsp:txXfrm>
        <a:off x="2845447" y="1518968"/>
        <a:ext cx="2202777" cy="817230"/>
      </dsp:txXfrm>
    </dsp:sp>
    <dsp:sp modelId="{D181D540-E10D-423B-A4C2-20DE4C08316D}">
      <dsp:nvSpPr>
        <dsp:cNvPr id="0" name=""/>
        <dsp:cNvSpPr/>
      </dsp:nvSpPr>
      <dsp:spPr>
        <a:xfrm>
          <a:off x="422300" y="2556476"/>
          <a:ext cx="2202777" cy="151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AE6E5-F9D7-4B76-BA59-0B7DE573A8CF}">
      <dsp:nvSpPr>
        <dsp:cNvPr id="0" name=""/>
        <dsp:cNvSpPr/>
      </dsp:nvSpPr>
      <dsp:spPr>
        <a:xfrm>
          <a:off x="422300" y="4074189"/>
          <a:ext cx="2202777" cy="81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3</a:t>
          </a:r>
          <a:endParaRPr lang="en-US" sz="4000" kern="1200" dirty="0"/>
        </a:p>
      </dsp:txBody>
      <dsp:txXfrm>
        <a:off x="422300" y="4074189"/>
        <a:ext cx="2202777" cy="817230"/>
      </dsp:txXfrm>
    </dsp:sp>
    <dsp:sp modelId="{A4954356-358E-4995-A752-6B37A67D77F7}">
      <dsp:nvSpPr>
        <dsp:cNvPr id="0" name=""/>
        <dsp:cNvSpPr/>
      </dsp:nvSpPr>
      <dsp:spPr>
        <a:xfrm>
          <a:off x="2845447" y="2556476"/>
          <a:ext cx="2202777" cy="151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42042-30E7-4FD9-B37F-96706F3BF606}">
      <dsp:nvSpPr>
        <dsp:cNvPr id="0" name=""/>
        <dsp:cNvSpPr/>
      </dsp:nvSpPr>
      <dsp:spPr>
        <a:xfrm>
          <a:off x="2845447" y="4074189"/>
          <a:ext cx="2202777" cy="81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4</a:t>
          </a:r>
          <a:endParaRPr lang="en-US" sz="4000" kern="1200" dirty="0"/>
        </a:p>
      </dsp:txBody>
      <dsp:txXfrm>
        <a:off x="2845447" y="4074189"/>
        <a:ext cx="2202777" cy="81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22AB-A59C-42B3-B5B5-C29F84C6EF9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F8AF-A8BE-4C75-8C72-E8A2F5AD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B5AB-8D1D-467E-A5C2-55988F351A8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EE71-CEA5-4114-8DA4-DD8D341F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mmieeev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jump-gap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teachers of previous discussion of the learning target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will be on handout in binder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help students where they are by</a:t>
            </a:r>
            <a:r>
              <a:rPr lang="en-US" baseline="0" dirty="0" smtClean="0"/>
              <a:t>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Sammie Vasquez</a:t>
            </a:r>
            <a:r>
              <a:rPr lang="en-US" dirty="0" smtClean="0"/>
              <a:t> on </a:t>
            </a:r>
            <a:r>
              <a:rPr lang="en-US" dirty="0" err="1" smtClean="0">
                <a:hlinkClick r:id="rId4"/>
              </a:rPr>
              <a:t>Unsplash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address this question</a:t>
            </a:r>
            <a:r>
              <a:rPr lang="en-US" baseline="0" dirty="0" smtClean="0"/>
              <a:t> we are going to read and discuss a short section from Myron </a:t>
            </a:r>
            <a:r>
              <a:rPr lang="en-US" baseline="0" dirty="0" err="1" smtClean="0"/>
              <a:t>Dueck’s</a:t>
            </a:r>
            <a:r>
              <a:rPr lang="en-US" baseline="0" dirty="0" smtClean="0"/>
              <a:t> book, Grading Smarter Not Harder.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going to use a couple of learning strategies that you can also use in your classrooms:  we will do a silent discussion using the 4</a:t>
            </a:r>
            <a:r>
              <a:rPr lang="en-US" baseline="0" dirty="0" smtClean="0"/>
              <a:t> A’s protocol in your binder.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use a couple of learning strategies that you can also use in your classrooms:  we will do a silent discussion using the 4</a:t>
            </a:r>
            <a:r>
              <a:rPr lang="en-US" baseline="0" dirty="0" smtClean="0"/>
              <a:t> A’s protocol in your binder.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Alpha Stock Images - http://alphastockimages.com/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OMIT if not enough time – this is a quick movement exercise that sets stage for last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EE71-CEA5-4114-8DA4-DD8D341F32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0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0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3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0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7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6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9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5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8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1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that Motivates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 2</a:t>
            </a:r>
            <a:endParaRPr lang="en-US" sz="4000" dirty="0"/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5" name="Picture 4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A’s Text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</a:t>
            </a:r>
            <a:r>
              <a:rPr lang="en-US" sz="3200" b="1" dirty="0"/>
              <a:t>Assumptions</a:t>
            </a:r>
            <a:r>
              <a:rPr lang="en-US" sz="3200" dirty="0"/>
              <a:t> does the author of the text hold?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do you </a:t>
            </a:r>
            <a:r>
              <a:rPr lang="en-US" sz="3200" b="1" dirty="0"/>
              <a:t>Agree</a:t>
            </a:r>
            <a:r>
              <a:rPr lang="en-US" sz="3200" dirty="0"/>
              <a:t> with in the text?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do you want to </a:t>
            </a:r>
            <a:r>
              <a:rPr lang="en-US" sz="3200" b="1" dirty="0"/>
              <a:t>Argue</a:t>
            </a:r>
            <a:r>
              <a:rPr lang="en-US" sz="3200" dirty="0"/>
              <a:t> with in the text?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parts of the text do you want to </a:t>
            </a:r>
            <a:r>
              <a:rPr lang="en-US" sz="3200" b="1" dirty="0"/>
              <a:t>Aspire</a:t>
            </a:r>
            <a:r>
              <a:rPr lang="en-US" sz="3200" dirty="0"/>
              <a:t> to?</a:t>
            </a:r>
          </a:p>
        </p:txBody>
      </p:sp>
    </p:spTree>
    <p:extLst>
      <p:ext uri="{BB962C8B-B14F-4D97-AF65-F5344CB8AC3E}">
        <p14:creationId xmlns:p14="http://schemas.microsoft.com/office/powerpoint/2010/main" val="3272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Group Poll on “Retesting”</a:t>
            </a:r>
            <a:endParaRPr lang="en-US" dirty="0"/>
          </a:p>
        </p:txBody>
      </p:sp>
      <p:pic>
        <p:nvPicPr>
          <p:cNvPr id="7" name="Picture 6" descr="Image of the word &quot;poll&quot; written in mar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6" y="2943225"/>
            <a:ext cx="4943474" cy="3295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076952" cy="33959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do this already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may consider trying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I’m back with Myron </a:t>
            </a:r>
            <a:r>
              <a:rPr lang="en-US" dirty="0" err="1" smtClean="0"/>
              <a:t>Dueck</a:t>
            </a:r>
            <a:r>
              <a:rPr lang="en-US" dirty="0" smtClean="0"/>
              <a:t> in 1998 – No Way!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Corners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My Own HS Experience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64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00996" y="635482"/>
            <a:ext cx="5345893" cy="6741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4 Corners Activity</a:t>
            </a:r>
            <a:endParaRPr lang="en-US" sz="4000" dirty="0"/>
          </a:p>
        </p:txBody>
      </p:sp>
      <p:sp>
        <p:nvSpPr>
          <p:cNvPr id="2" name="Text Placeholder 3"/>
          <p:cNvSpPr txBox="1">
            <a:spLocks/>
          </p:cNvSpPr>
          <p:nvPr/>
        </p:nvSpPr>
        <p:spPr>
          <a:xfrm>
            <a:off x="959370" y="779892"/>
            <a:ext cx="5141626" cy="527800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1</a:t>
            </a:r>
            <a:r>
              <a:rPr lang="en-US" sz="2800" smtClean="0"/>
              <a:t> </a:t>
            </a:r>
            <a:r>
              <a:rPr lang="en-US" sz="3200" smtClean="0"/>
              <a:t>– Did most homework and succeeded</a:t>
            </a:r>
          </a:p>
          <a:p>
            <a:r>
              <a:rPr lang="en-US" sz="3200" smtClean="0"/>
              <a:t>2 – Did most homework and did not do as well as I wanted</a:t>
            </a:r>
          </a:p>
          <a:p>
            <a:r>
              <a:rPr lang="en-US" sz="3200" smtClean="0"/>
              <a:t>3 – Blew off my homework but still succeeded</a:t>
            </a:r>
          </a:p>
          <a:p>
            <a:r>
              <a:rPr lang="en-US" sz="3200" smtClean="0"/>
              <a:t>4 – Blew off my homework and did not do well</a:t>
            </a:r>
            <a:endParaRPr lang="en-US" sz="3200" dirty="0"/>
          </a:p>
        </p:txBody>
      </p:sp>
      <p:graphicFrame>
        <p:nvGraphicFramePr>
          <p:cNvPr id="3" name="Content Placeholder 6" descr="Image of four rectangles representing the four corners of experience in the activit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45666"/>
              </p:ext>
            </p:extLst>
          </p:nvPr>
        </p:nvGraphicFramePr>
        <p:xfrm>
          <a:off x="5976365" y="1374775"/>
          <a:ext cx="5470525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89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Feel free to mix up your groups so you get to discuss with other people</a:t>
            </a:r>
            <a:endParaRPr lang="en-US" sz="4000" dirty="0"/>
          </a:p>
        </p:txBody>
      </p:sp>
      <p:pic>
        <p:nvPicPr>
          <p:cNvPr id="5" name="Content Placeholder 4" descr="Image of six people sitting around a table in discuss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54" y="2560638"/>
            <a:ext cx="4495192" cy="3309937"/>
          </a:xfrm>
        </p:spPr>
      </p:pic>
    </p:spTree>
    <p:extLst>
      <p:ext uri="{BB962C8B-B14F-4D97-AF65-F5344CB8AC3E}">
        <p14:creationId xmlns:p14="http://schemas.microsoft.com/office/powerpoint/2010/main" val="2867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did you notice about the size of the groups in the corners?</a:t>
            </a:r>
          </a:p>
          <a:p>
            <a:r>
              <a:rPr lang="en-US" sz="3600" dirty="0" smtClean="0"/>
              <a:t>Were you surprised by anything?</a:t>
            </a:r>
            <a:endParaRPr lang="en-US" sz="3600" dirty="0"/>
          </a:p>
        </p:txBody>
      </p:sp>
      <p:pic>
        <p:nvPicPr>
          <p:cNvPr id="6" name="Content Placeholder 5" descr="Image of face in thinking pose with blank thought bubbl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98" y="2560638"/>
            <a:ext cx="2285704" cy="3309937"/>
          </a:xfrm>
        </p:spPr>
      </p:pic>
    </p:spTree>
    <p:extLst>
      <p:ext uri="{BB962C8B-B14F-4D97-AF65-F5344CB8AC3E}">
        <p14:creationId xmlns:p14="http://schemas.microsoft.com/office/powerpoint/2010/main" val="20836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provide opportunities to </a:t>
            </a:r>
            <a:br>
              <a:rPr lang="en-US" dirty="0" smtClean="0"/>
            </a:br>
            <a:r>
              <a:rPr lang="en-US" dirty="0" smtClean="0"/>
              <a:t>recover from failure?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we force students to take an entire course over again?</a:t>
            </a:r>
          </a:p>
          <a:p>
            <a:r>
              <a:rPr lang="en-US" dirty="0" smtClean="0"/>
              <a:t>Or can we find ways to help students recover from failure before it has left a permanent negative impact on their postsecondary options?</a:t>
            </a:r>
            <a:endParaRPr lang="en-US" dirty="0"/>
          </a:p>
        </p:txBody>
      </p:sp>
      <p:pic>
        <p:nvPicPr>
          <p:cNvPr id="4" name="Picture 3" descr="Image of slips of paper reading &quot;failure&quot; and &quot;succes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21" y="262947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Diamond’s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382799" cy="3690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Read the short excerpt from </a:t>
            </a:r>
            <a:r>
              <a:rPr lang="en-US" sz="3200" i="1" dirty="0" smtClean="0"/>
              <a:t>Failing at School (</a:t>
            </a:r>
            <a:r>
              <a:rPr lang="en-US" sz="3200" dirty="0" smtClean="0"/>
              <a:t>in your binder).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Questions for group discussion are on the handout.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 descr="Image of an assignment with a failing gra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60" y="2560320"/>
            <a:ext cx="3187210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552700"/>
            <a:ext cx="11087100" cy="3657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 smtClean="0"/>
              <a:t>How typical is Diamond’s situation at our school?</a:t>
            </a:r>
          </a:p>
          <a:p>
            <a:pPr lvl="1"/>
            <a:r>
              <a:rPr lang="en-US" sz="2600" dirty="0" smtClean="0"/>
              <a:t>What are our strategies for responding to students in Diamond’s position?</a:t>
            </a:r>
          </a:p>
          <a:p>
            <a:pPr lvl="1"/>
            <a:r>
              <a:rPr lang="en-US" sz="2600" dirty="0" smtClean="0"/>
              <a:t>How useful is this kind of failure experience in their lives?  Is it the same kind of failure as things we’ve experienced (like failing to make a team or production cast, or get into a selective college)?  Or is it qualitatively different?</a:t>
            </a:r>
          </a:p>
          <a:p>
            <a:pPr lvl="1"/>
            <a:r>
              <a:rPr lang="en-US" sz="2600" dirty="0" smtClean="0"/>
              <a:t>Is seeking to reduce our failure rate a good goal – and if so, what steps could we take to help prevent course failure?  In particular – how can adapted grading practices help students to recover before they fail a course?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4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Self-Reflection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what ways will I organize my grading system to help motivate students to keep pursuing growth and mastery?</a:t>
            </a:r>
          </a:p>
          <a:p>
            <a:r>
              <a:rPr lang="en-US" sz="3200" dirty="0" smtClean="0"/>
              <a:t>What questions do I still have?  With whom will I discuss this more?</a:t>
            </a:r>
          </a:p>
          <a:p>
            <a:r>
              <a:rPr lang="en-US" sz="3200" dirty="0" smtClean="0"/>
              <a:t>How can I work with colleagues in a collaborative community around the issue of assessment?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46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17096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can grading systems help motivate students to exert the effort needed to grow in mastery of course learning objectives?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66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Thanks for completing </a:t>
            </a:r>
          </a:p>
          <a:p>
            <a:pPr marL="0" indent="0" algn="ctr">
              <a:buNone/>
            </a:pPr>
            <a:r>
              <a:rPr lang="en-US" sz="4000" dirty="0" smtClean="0"/>
              <a:t>the Evaluation Form!</a:t>
            </a:r>
            <a:endParaRPr lang="en-US" sz="4000" dirty="0"/>
          </a:p>
        </p:txBody>
      </p:sp>
      <p:pic>
        <p:nvPicPr>
          <p:cNvPr id="6" name="Content Placeholder 5" descr="Image of a feedback from with positive, neutral, and negative response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0" y="2560638"/>
            <a:ext cx="3321695" cy="3553823"/>
          </a:xfrm>
        </p:spPr>
      </p:pic>
    </p:spTree>
    <p:extLst>
      <p:ext uri="{BB962C8B-B14F-4D97-AF65-F5344CB8AC3E}">
        <p14:creationId xmlns:p14="http://schemas.microsoft.com/office/powerpoint/2010/main" val="8455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grading system address these critical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“Students should be able to answer the following three critical questions during any learning phase: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Where am I going?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Where am I now?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How can I close the gap?”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000" dirty="0"/>
              <a:t>Rick </a:t>
            </a:r>
            <a:r>
              <a:rPr lang="en-US" sz="2000" dirty="0" err="1"/>
              <a:t>Stiggins</a:t>
            </a:r>
            <a:r>
              <a:rPr lang="en-US" sz="2000" dirty="0"/>
              <a:t>, quoted in </a:t>
            </a:r>
            <a:r>
              <a:rPr lang="en-US" sz="2000" dirty="0" err="1"/>
              <a:t>Dueck</a:t>
            </a:r>
            <a:r>
              <a:rPr lang="en-US" sz="2000" dirty="0"/>
              <a:t>, 2014, p. </a:t>
            </a:r>
            <a:r>
              <a:rPr lang="en-US" sz="2000" dirty="0" smtClean="0"/>
              <a:t>91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22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going?</a:t>
            </a:r>
            <a:endParaRPr lang="en-US" dirty="0"/>
          </a:p>
        </p:txBody>
      </p:sp>
      <p:graphicFrame>
        <p:nvGraphicFramePr>
          <p:cNvPr id="4" name="Content Placeholder 3" descr="Screenshot of a sample Learning Target Roadmap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1218991"/>
              </p:ext>
            </p:extLst>
          </p:nvPr>
        </p:nvGraphicFramePr>
        <p:xfrm>
          <a:off x="1515876" y="2560638"/>
          <a:ext cx="4283447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4" imgW="7543665" imgH="5829194" progId="AcroExch.Document.DC">
                  <p:embed/>
                </p:oleObj>
              </mc:Choice>
              <mc:Fallback>
                <p:oleObj name="Acrobat Document" r:id="rId4" imgW="7543665" imgH="58291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5876" y="2560638"/>
                        <a:ext cx="4283447" cy="330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Target Roadmap </a:t>
            </a:r>
          </a:p>
          <a:p>
            <a:pPr marL="0" indent="0">
              <a:buNone/>
            </a:pPr>
            <a:r>
              <a:rPr lang="en-US" dirty="0" smtClean="0"/>
              <a:t>(from previous session)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Called a “Unit Plan” in </a:t>
            </a:r>
          </a:p>
          <a:p>
            <a:pPr marL="0" indent="0">
              <a:buNone/>
            </a:pPr>
            <a:r>
              <a:rPr lang="en-US" i="1" dirty="0" smtClean="0"/>
              <a:t>Grading Smarter Not Harder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23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2540000"/>
            <a:ext cx="10058399" cy="339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frequent formative assessments</a:t>
            </a:r>
          </a:p>
          <a:p>
            <a:r>
              <a:rPr lang="en-US" sz="3600" dirty="0" smtClean="0"/>
              <a:t>Give concrete feedback on how to improve and grow</a:t>
            </a:r>
          </a:p>
          <a:p>
            <a:r>
              <a:rPr lang="en-US" sz="3600" dirty="0" smtClean="0"/>
              <a:t>Consider not giving formal grades for formative assessments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71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 do I close the gap?</a:t>
            </a:r>
          </a:p>
        </p:txBody>
      </p:sp>
      <p:pic>
        <p:nvPicPr>
          <p:cNvPr id="3" name="Picture 2" descr="Photo of a woman jumping over a gap between roc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320"/>
            <a:ext cx="5114961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 of “Retesting”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4 A’s Text Protocol in </a:t>
            </a:r>
            <a:r>
              <a:rPr lang="en-US" sz="3600" dirty="0" smtClean="0"/>
              <a:t>“</a:t>
            </a:r>
            <a:r>
              <a:rPr lang="en-US" sz="3600" dirty="0"/>
              <a:t>Silent Discussion” </a:t>
            </a:r>
            <a:r>
              <a:rPr lang="en-US" sz="3600" dirty="0" smtClean="0"/>
              <a:t>Format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045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“Retesting” Excerpt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Get into groups of no more than 3 or 4</a:t>
            </a:r>
          </a:p>
          <a:p>
            <a:r>
              <a:rPr lang="en-US" dirty="0"/>
              <a:t>Read the Retesting excerpt from </a:t>
            </a:r>
            <a:r>
              <a:rPr lang="en-US" i="1" dirty="0"/>
              <a:t>Grading Smarter Not Harder </a:t>
            </a:r>
          </a:p>
          <a:p>
            <a:r>
              <a:rPr lang="en-US" dirty="0"/>
              <a:t>Review the 4 A’s Discussion </a:t>
            </a:r>
            <a:r>
              <a:rPr lang="en-US" dirty="0" smtClean="0"/>
              <a:t>Protocol</a:t>
            </a:r>
            <a:endParaRPr lang="en-US" dirty="0"/>
          </a:p>
        </p:txBody>
      </p:sp>
      <p:pic>
        <p:nvPicPr>
          <p:cNvPr id="5" name="Content Placeholder 3" descr="Image of four people sitting around a table in discuss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8" y="2560638"/>
            <a:ext cx="4437904" cy="3309937"/>
          </a:xfrm>
        </p:spPr>
      </p:pic>
    </p:spTree>
    <p:extLst>
      <p:ext uri="{BB962C8B-B14F-4D97-AF65-F5344CB8AC3E}">
        <p14:creationId xmlns:p14="http://schemas.microsoft.com/office/powerpoint/2010/main" val="37385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Reading “Retesting” excerpt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211" y="2612571"/>
            <a:ext cx="6531430" cy="35008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Follow the protocol with a SILENT DISCUSSION </a:t>
            </a:r>
          </a:p>
          <a:p>
            <a:r>
              <a:rPr lang="en-US" dirty="0" smtClean="0"/>
              <a:t>Each person writes for 2 minutes about any of the 4 A’s </a:t>
            </a:r>
          </a:p>
          <a:p>
            <a:r>
              <a:rPr lang="en-US" dirty="0" smtClean="0"/>
              <a:t>Each person passes paper to colleague on left, and responds to what has been written before</a:t>
            </a:r>
          </a:p>
          <a:p>
            <a:r>
              <a:rPr lang="en-US" dirty="0" smtClean="0"/>
              <a:t>Continue until you get your original paper back</a:t>
            </a:r>
          </a:p>
          <a:p>
            <a:r>
              <a:rPr lang="en-US" dirty="0" smtClean="0"/>
              <a:t>You can choose which comments to respond to (not enough time to respond to everything!)</a:t>
            </a:r>
            <a:endParaRPr lang="en-US" dirty="0"/>
          </a:p>
        </p:txBody>
      </p:sp>
      <p:pic>
        <p:nvPicPr>
          <p:cNvPr id="5" name="Content Placeholder 4" descr="Image of a face with finger raised to mouth in shushing pos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96" y="2979738"/>
            <a:ext cx="1817242" cy="2192337"/>
          </a:xfrm>
        </p:spPr>
      </p:pic>
    </p:spTree>
    <p:extLst>
      <p:ext uri="{BB962C8B-B14F-4D97-AF65-F5344CB8AC3E}">
        <p14:creationId xmlns:p14="http://schemas.microsoft.com/office/powerpoint/2010/main" val="27919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10199</TotalTime>
  <Words>846</Words>
  <Application>Microsoft Office PowerPoint</Application>
  <PresentationFormat>Widescreen</PresentationFormat>
  <Paragraphs>103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Organic</vt:lpstr>
      <vt:lpstr>Acrobat Document</vt:lpstr>
      <vt:lpstr>Assessment that Motivates Students</vt:lpstr>
      <vt:lpstr>The Big Question</vt:lpstr>
      <vt:lpstr>How does a grading system address these critical questions?</vt:lpstr>
      <vt:lpstr>Where am I going?</vt:lpstr>
      <vt:lpstr>Where am I now?</vt:lpstr>
      <vt:lpstr>PowerPoint Presentation</vt:lpstr>
      <vt:lpstr>Table Discussion of “Retesting”</vt:lpstr>
      <vt:lpstr>Reading “Retesting” Excerpt </vt:lpstr>
      <vt:lpstr>After Reading “Retesting” excerpt …</vt:lpstr>
      <vt:lpstr>4 A’s Text Protocol</vt:lpstr>
      <vt:lpstr>Quick Group Poll on “Retesting”</vt:lpstr>
      <vt:lpstr>Four Corners Activity</vt:lpstr>
      <vt:lpstr>PowerPoint Presentation</vt:lpstr>
      <vt:lpstr>PowerPoint Presentation</vt:lpstr>
      <vt:lpstr>PowerPoint Presentation</vt:lpstr>
      <vt:lpstr>How do we provide opportunities to  recover from failure?</vt:lpstr>
      <vt:lpstr>Diamond’s Story</vt:lpstr>
      <vt:lpstr>Table Discussion</vt:lpstr>
      <vt:lpstr>Teacher Self-Reflection</vt:lpstr>
      <vt:lpstr>Time for Feedback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Emily Clark</cp:lastModifiedBy>
  <cp:revision>91</cp:revision>
  <cp:lastPrinted>2016-09-08T17:23:43Z</cp:lastPrinted>
  <dcterms:created xsi:type="dcterms:W3CDTF">2016-09-08T12:53:42Z</dcterms:created>
  <dcterms:modified xsi:type="dcterms:W3CDTF">2020-02-25T19:57:36Z</dcterms:modified>
</cp:coreProperties>
</file>